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65" r:id="rId5"/>
    <p:sldId id="263" r:id="rId6"/>
    <p:sldId id="266" r:id="rId7"/>
    <p:sldId id="267" r:id="rId8"/>
    <p:sldId id="261" r:id="rId9"/>
    <p:sldId id="260" r:id="rId10"/>
    <p:sldId id="268" r:id="rId11"/>
    <p:sldId id="278" r:id="rId12"/>
    <p:sldId id="269" r:id="rId13"/>
    <p:sldId id="272" r:id="rId14"/>
    <p:sldId id="273" r:id="rId15"/>
    <p:sldId id="274" r:id="rId16"/>
    <p:sldId id="275" r:id="rId17"/>
    <p:sldId id="276" r:id="rId18"/>
    <p:sldId id="277" r:id="rId19"/>
    <p:sldId id="270" r:id="rId20"/>
    <p:sldId id="271" r:id="rId21"/>
    <p:sldId id="279" r:id="rId22"/>
    <p:sldId id="262" r:id="rId23"/>
    <p:sldId id="264" r:id="rId24"/>
    <p:sldId id="257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62774" autoAdjust="0"/>
  </p:normalViewPr>
  <p:slideViewPr>
    <p:cSldViewPr snapToGrid="0">
      <p:cViewPr varScale="1">
        <p:scale>
          <a:sx n="55" d="100"/>
          <a:sy n="55" d="100"/>
        </p:scale>
        <p:origin x="1413" y="45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D7B78F-3B21-4B3A-9B2C-20F5F596FA58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A6EEAC2-31F7-4F4F-AD8A-A3E30CC028D9}">
      <dgm:prSet phldrT="[文字]" custT="1"/>
      <dgm:spPr/>
      <dgm:t>
        <a:bodyPr/>
        <a:lstStyle/>
        <a:p>
          <a:r>
            <a:rPr lang="en-US" sz="2400" dirty="0" err="1">
              <a:solidFill>
                <a:schemeClr val="tx1"/>
              </a:solidFill>
              <a:latin typeface="Roboto "/>
            </a:rPr>
            <a:t>Fcnkernel</a:t>
          </a:r>
          <a:endParaRPr lang="en-US" sz="2400" dirty="0">
            <a:solidFill>
              <a:schemeClr val="tx1"/>
            </a:solidFill>
            <a:latin typeface="Roboto "/>
          </a:endParaRPr>
        </a:p>
        <a:p>
          <a:r>
            <a:rPr lang="en-US" sz="2400" dirty="0">
              <a:solidFill>
                <a:schemeClr val="tx1"/>
              </a:solidFill>
              <a:latin typeface="Roboto "/>
            </a:rPr>
            <a:t>(</a:t>
          </a:r>
          <a:r>
            <a:rPr lang="en-US" sz="2400" dirty="0" err="1">
              <a:solidFill>
                <a:schemeClr val="tx1"/>
              </a:solidFill>
              <a:latin typeface="Roboto "/>
            </a:rPr>
            <a:t>kernelop</a:t>
          </a:r>
          <a:r>
            <a:rPr lang="en-US" sz="2400" dirty="0">
              <a:solidFill>
                <a:schemeClr val="tx1"/>
              </a:solidFill>
              <a:latin typeface="Roboto "/>
            </a:rPr>
            <a:t>)</a:t>
          </a:r>
          <a:endParaRPr lang="zh-TW" altLang="en-US" sz="2400" dirty="0">
            <a:solidFill>
              <a:schemeClr val="tx1"/>
            </a:solidFill>
            <a:latin typeface="Roboto "/>
          </a:endParaRPr>
        </a:p>
      </dgm:t>
    </dgm:pt>
    <dgm:pt modelId="{15A60193-7B51-401A-A778-8C66ABDDC5C0}" type="parTrans" cxnId="{5DF0FF11-0639-41E3-9B4C-FC67B1CF41BB}">
      <dgm:prSet/>
      <dgm:spPr/>
      <dgm:t>
        <a:bodyPr/>
        <a:lstStyle/>
        <a:p>
          <a:endParaRPr lang="zh-TW" altLang="en-US" sz="3600">
            <a:solidFill>
              <a:schemeClr val="tx1"/>
            </a:solidFill>
            <a:latin typeface="Roboto "/>
          </a:endParaRPr>
        </a:p>
      </dgm:t>
    </dgm:pt>
    <dgm:pt modelId="{2D71C25E-0A06-4D39-808E-FFC605D3432F}" type="sibTrans" cxnId="{5DF0FF11-0639-41E3-9B4C-FC67B1CF41BB}">
      <dgm:prSet/>
      <dgm:spPr/>
      <dgm:t>
        <a:bodyPr/>
        <a:lstStyle/>
        <a:p>
          <a:endParaRPr lang="zh-TW" altLang="en-US" sz="3600">
            <a:solidFill>
              <a:schemeClr val="tx1"/>
            </a:solidFill>
            <a:latin typeface="Roboto "/>
          </a:endParaRPr>
        </a:p>
      </dgm:t>
    </dgm:pt>
    <dgm:pt modelId="{BAC23D62-FC11-4426-B8A1-9B071BCBDF87}">
      <dgm:prSet phldrT="[文字]" custT="1"/>
      <dgm:spPr/>
      <dgm:t>
        <a:bodyPr/>
        <a:lstStyle/>
        <a:p>
          <a:r>
            <a:rPr lang="en-US" sz="2000">
              <a:solidFill>
                <a:schemeClr val="tx1"/>
              </a:solidFill>
              <a:latin typeface="Roboto "/>
            </a:rPr>
            <a:t>FcnBlocks</a:t>
          </a:r>
          <a:endParaRPr lang="zh-TW" altLang="en-US" sz="2000">
            <a:solidFill>
              <a:schemeClr val="tx1"/>
            </a:solidFill>
            <a:latin typeface="Roboto "/>
          </a:endParaRPr>
        </a:p>
      </dgm:t>
    </dgm:pt>
    <dgm:pt modelId="{3157A2ED-8FF6-4DF1-ADE6-1D526B97B9CF}" type="parTrans" cxnId="{68F55AD0-91EE-4EBB-9CED-79260D5C6044}">
      <dgm:prSet custT="1"/>
      <dgm:spPr/>
      <dgm:t>
        <a:bodyPr/>
        <a:lstStyle/>
        <a:p>
          <a:endParaRPr lang="zh-TW" altLang="en-US" sz="1000">
            <a:solidFill>
              <a:schemeClr val="tx1"/>
            </a:solidFill>
            <a:latin typeface="Roboto "/>
          </a:endParaRPr>
        </a:p>
      </dgm:t>
    </dgm:pt>
    <dgm:pt modelId="{3685E542-E808-4190-A06A-DBA3AF548EBE}" type="sibTrans" cxnId="{68F55AD0-91EE-4EBB-9CED-79260D5C6044}">
      <dgm:prSet/>
      <dgm:spPr/>
      <dgm:t>
        <a:bodyPr/>
        <a:lstStyle/>
        <a:p>
          <a:endParaRPr lang="zh-TW" altLang="en-US" sz="3600">
            <a:solidFill>
              <a:schemeClr val="tx1"/>
            </a:solidFill>
            <a:latin typeface="Roboto "/>
          </a:endParaRPr>
        </a:p>
      </dgm:t>
    </dgm:pt>
    <dgm:pt modelId="{CDAD8C08-6BE4-4134-800B-A1D14DC6418D}">
      <dgm:prSet phldrT="[文字]" custT="1"/>
      <dgm:spPr/>
      <dgm:t>
        <a:bodyPr/>
        <a:lstStyle/>
        <a:p>
          <a:r>
            <a:rPr lang="en-US" sz="2000" dirty="0" err="1">
              <a:solidFill>
                <a:schemeClr val="tx1"/>
              </a:solidFill>
              <a:latin typeface="Roboto "/>
            </a:rPr>
            <a:t>GemmRead</a:t>
          </a:r>
          <a:endParaRPr lang="en-US" sz="2000" dirty="0">
            <a:solidFill>
              <a:schemeClr val="tx1"/>
            </a:solidFill>
            <a:latin typeface="Roboto "/>
          </a:endParaRPr>
        </a:p>
        <a:p>
          <a:r>
            <a:rPr lang="en-US" sz="2000" dirty="0" err="1">
              <a:solidFill>
                <a:schemeClr val="tx1"/>
              </a:solidFill>
              <a:latin typeface="Roboto "/>
            </a:rPr>
            <a:t>AndMult</a:t>
          </a:r>
          <a:endParaRPr lang="zh-TW" altLang="en-US" sz="2000" dirty="0">
            <a:solidFill>
              <a:schemeClr val="tx1"/>
            </a:solidFill>
            <a:latin typeface="Roboto "/>
          </a:endParaRPr>
        </a:p>
      </dgm:t>
    </dgm:pt>
    <dgm:pt modelId="{65615FE6-D995-401B-BC28-FBD0790BA488}" type="parTrans" cxnId="{C254E1C9-A05D-4D2E-9311-FC6ACCD92906}">
      <dgm:prSet custT="1"/>
      <dgm:spPr/>
      <dgm:t>
        <a:bodyPr/>
        <a:lstStyle/>
        <a:p>
          <a:endParaRPr lang="zh-TW" altLang="en-US" sz="1000">
            <a:solidFill>
              <a:schemeClr val="tx1"/>
            </a:solidFill>
            <a:latin typeface="Roboto "/>
          </a:endParaRPr>
        </a:p>
      </dgm:t>
    </dgm:pt>
    <dgm:pt modelId="{397AAFF2-91E4-44A3-961F-4799A2A1659A}" type="sibTrans" cxnId="{C254E1C9-A05D-4D2E-9311-FC6ACCD92906}">
      <dgm:prSet/>
      <dgm:spPr/>
      <dgm:t>
        <a:bodyPr/>
        <a:lstStyle/>
        <a:p>
          <a:endParaRPr lang="zh-TW" altLang="en-US" sz="3600">
            <a:solidFill>
              <a:schemeClr val="tx1"/>
            </a:solidFill>
            <a:latin typeface="Roboto "/>
          </a:endParaRPr>
        </a:p>
      </dgm:t>
    </dgm:pt>
    <dgm:pt modelId="{4E087FA6-F203-453A-97F9-9EE761D874A0}">
      <dgm:prSet phldrT="[文字]" custT="1"/>
      <dgm:spPr/>
      <dgm:t>
        <a:bodyPr/>
        <a:lstStyle/>
        <a:p>
          <a:r>
            <a:rPr lang="en-US" altLang="zh-TW" sz="2000">
              <a:solidFill>
                <a:schemeClr val="tx1"/>
              </a:solidFill>
              <a:latin typeface="Roboto "/>
            </a:rPr>
            <a:t>FcnActivation</a:t>
          </a:r>
          <a:endParaRPr lang="zh-TW" altLang="en-US" sz="2000">
            <a:solidFill>
              <a:schemeClr val="tx1"/>
            </a:solidFill>
            <a:latin typeface="Roboto "/>
          </a:endParaRPr>
        </a:p>
      </dgm:t>
    </dgm:pt>
    <dgm:pt modelId="{E885CBE1-6B8C-4480-A432-E5387BBB2081}" type="parTrans" cxnId="{64FA1C18-183C-49F0-AED7-E61471CC8514}">
      <dgm:prSet custT="1"/>
      <dgm:spPr/>
      <dgm:t>
        <a:bodyPr/>
        <a:lstStyle/>
        <a:p>
          <a:endParaRPr lang="zh-TW" altLang="en-US" sz="1000">
            <a:solidFill>
              <a:schemeClr val="tx1"/>
            </a:solidFill>
            <a:latin typeface="Roboto "/>
          </a:endParaRPr>
        </a:p>
      </dgm:t>
    </dgm:pt>
    <dgm:pt modelId="{CC566194-80B1-4B4F-A5F5-03FEA78D4607}" type="sibTrans" cxnId="{64FA1C18-183C-49F0-AED7-E61471CC8514}">
      <dgm:prSet/>
      <dgm:spPr/>
      <dgm:t>
        <a:bodyPr/>
        <a:lstStyle/>
        <a:p>
          <a:endParaRPr lang="zh-TW" altLang="en-US" sz="3600">
            <a:solidFill>
              <a:schemeClr val="tx1"/>
            </a:solidFill>
            <a:latin typeface="Roboto "/>
          </a:endParaRPr>
        </a:p>
      </dgm:t>
    </dgm:pt>
    <dgm:pt modelId="{0AD0AE66-4CA2-4ABC-9175-7CE3A5CA8B11}">
      <dgm:prSet phldrT="[文字]" custT="1"/>
      <dgm:spPr/>
      <dgm:t>
        <a:bodyPr/>
        <a:lstStyle/>
        <a:p>
          <a:r>
            <a:rPr lang="en-US" altLang="zh-TW" sz="2000" dirty="0">
              <a:solidFill>
                <a:schemeClr val="tx1"/>
              </a:solidFill>
              <a:latin typeface="Roboto "/>
            </a:rPr>
            <a:t>Kernel OP pipeline</a:t>
          </a:r>
          <a:endParaRPr lang="zh-TW" altLang="en-US" sz="2000" dirty="0">
            <a:solidFill>
              <a:schemeClr val="tx1"/>
            </a:solidFill>
            <a:latin typeface="Roboto "/>
          </a:endParaRPr>
        </a:p>
      </dgm:t>
    </dgm:pt>
    <dgm:pt modelId="{E529632C-A116-4DC8-BD89-D8C7C81D3616}" type="parTrans" cxnId="{7DE46E0C-5FE7-423E-AABC-B8741DE3743C}">
      <dgm:prSet custT="1"/>
      <dgm:spPr/>
      <dgm:t>
        <a:bodyPr/>
        <a:lstStyle/>
        <a:p>
          <a:endParaRPr lang="zh-TW" altLang="en-US" sz="1000">
            <a:solidFill>
              <a:schemeClr val="tx1"/>
            </a:solidFill>
            <a:latin typeface="Roboto "/>
          </a:endParaRPr>
        </a:p>
      </dgm:t>
    </dgm:pt>
    <dgm:pt modelId="{074F5540-39EE-4733-83BC-C6EACF73E5DF}" type="sibTrans" cxnId="{7DE46E0C-5FE7-423E-AABC-B8741DE3743C}">
      <dgm:prSet/>
      <dgm:spPr/>
      <dgm:t>
        <a:bodyPr/>
        <a:lstStyle/>
        <a:p>
          <a:endParaRPr lang="zh-TW" altLang="en-US" sz="3600">
            <a:solidFill>
              <a:schemeClr val="tx1"/>
            </a:solidFill>
            <a:latin typeface="Roboto "/>
          </a:endParaRPr>
        </a:p>
      </dgm:t>
    </dgm:pt>
    <dgm:pt modelId="{974DF8EF-5B93-4454-B587-364BFA3F0857}">
      <dgm:prSet phldrT="[文字]" custT="1"/>
      <dgm:spPr/>
      <dgm:t>
        <a:bodyPr/>
        <a:lstStyle/>
        <a:p>
          <a:r>
            <a:rPr lang="en-US" altLang="zh-TW" sz="2000" dirty="0" err="1">
              <a:solidFill>
                <a:schemeClr val="tx1"/>
              </a:solidFill>
              <a:latin typeface="Roboto "/>
            </a:rPr>
            <a:t>GemmWriteDdrStream</a:t>
          </a:r>
          <a:endParaRPr lang="zh-TW" altLang="en-US" sz="2000" dirty="0">
            <a:solidFill>
              <a:schemeClr val="tx1"/>
            </a:solidFill>
            <a:latin typeface="Roboto "/>
          </a:endParaRPr>
        </a:p>
      </dgm:t>
    </dgm:pt>
    <dgm:pt modelId="{6BDF35C1-6C37-4DF5-9201-8ABBC24AB2F4}" type="parTrans" cxnId="{A0C5BC61-001A-435E-9D09-6467F3332EAA}">
      <dgm:prSet custT="1"/>
      <dgm:spPr/>
      <dgm:t>
        <a:bodyPr/>
        <a:lstStyle/>
        <a:p>
          <a:endParaRPr lang="zh-TW" altLang="en-US" sz="1000">
            <a:solidFill>
              <a:schemeClr val="tx1"/>
            </a:solidFill>
            <a:latin typeface="Roboto "/>
          </a:endParaRPr>
        </a:p>
      </dgm:t>
    </dgm:pt>
    <dgm:pt modelId="{0AAFF991-EBA5-45C4-B54A-6B24A73F7260}" type="sibTrans" cxnId="{A0C5BC61-001A-435E-9D09-6467F3332EAA}">
      <dgm:prSet/>
      <dgm:spPr/>
      <dgm:t>
        <a:bodyPr/>
        <a:lstStyle/>
        <a:p>
          <a:endParaRPr lang="zh-TW" altLang="en-US" sz="3600">
            <a:solidFill>
              <a:schemeClr val="tx1"/>
            </a:solidFill>
            <a:latin typeface="Roboto "/>
          </a:endParaRPr>
        </a:p>
      </dgm:t>
    </dgm:pt>
    <dgm:pt modelId="{54DF0966-3BD1-4995-A047-453DF35D4E96}">
      <dgm:prSet phldrT="[文字]" custT="1"/>
      <dgm:spPr/>
      <dgm:t>
        <a:bodyPr/>
        <a:lstStyle/>
        <a:p>
          <a:r>
            <a:rPr lang="en-US" altLang="zh-TW" sz="2000">
              <a:solidFill>
                <a:schemeClr val="tx1"/>
              </a:solidFill>
              <a:latin typeface="Roboto "/>
            </a:rPr>
            <a:t>GemmReadMatA</a:t>
          </a:r>
          <a:endParaRPr lang="zh-TW" altLang="en-US" sz="2000">
            <a:solidFill>
              <a:schemeClr val="tx1"/>
            </a:solidFill>
            <a:latin typeface="Roboto "/>
          </a:endParaRPr>
        </a:p>
      </dgm:t>
    </dgm:pt>
    <dgm:pt modelId="{99C1D499-DE5C-49FD-9275-3DCB264EB9DC}" type="parTrans" cxnId="{66D006AE-6AF0-4C84-AA63-C985FC86D1A7}">
      <dgm:prSet custT="1"/>
      <dgm:spPr/>
      <dgm:t>
        <a:bodyPr/>
        <a:lstStyle/>
        <a:p>
          <a:endParaRPr lang="zh-TW" altLang="en-US" sz="1000">
            <a:solidFill>
              <a:schemeClr val="tx1"/>
            </a:solidFill>
            <a:latin typeface="Roboto "/>
          </a:endParaRPr>
        </a:p>
      </dgm:t>
    </dgm:pt>
    <dgm:pt modelId="{94AC0FDA-9D9B-4A50-B6D3-07612A865A54}" type="sibTrans" cxnId="{66D006AE-6AF0-4C84-AA63-C985FC86D1A7}">
      <dgm:prSet/>
      <dgm:spPr/>
      <dgm:t>
        <a:bodyPr/>
        <a:lstStyle/>
        <a:p>
          <a:endParaRPr lang="zh-TW" altLang="en-US" sz="3600">
            <a:solidFill>
              <a:schemeClr val="tx1"/>
            </a:solidFill>
            <a:latin typeface="Roboto "/>
          </a:endParaRPr>
        </a:p>
      </dgm:t>
    </dgm:pt>
    <dgm:pt modelId="{5FB7EAE4-F662-49CA-90AC-0272B269530F}">
      <dgm:prSet phldrT="[文字]" custT="1"/>
      <dgm:spPr/>
      <dgm:t>
        <a:bodyPr/>
        <a:lstStyle/>
        <a:p>
          <a:r>
            <a:rPr lang="en-US" altLang="zh-TW" sz="2000">
              <a:solidFill>
                <a:schemeClr val="tx1"/>
              </a:solidFill>
              <a:latin typeface="Roboto "/>
            </a:rPr>
            <a:t>gemm</a:t>
          </a:r>
          <a:endParaRPr lang="zh-TW" altLang="en-US" sz="2000">
            <a:solidFill>
              <a:schemeClr val="tx1"/>
            </a:solidFill>
            <a:latin typeface="Roboto "/>
          </a:endParaRPr>
        </a:p>
      </dgm:t>
    </dgm:pt>
    <dgm:pt modelId="{3B5B801D-9D60-463A-89AB-C0B3EE884CA5}" type="parTrans" cxnId="{2939F806-70E1-4AB8-98C5-789141134C14}">
      <dgm:prSet custT="1"/>
      <dgm:spPr/>
      <dgm:t>
        <a:bodyPr/>
        <a:lstStyle/>
        <a:p>
          <a:endParaRPr lang="zh-TW" altLang="en-US" sz="1000">
            <a:solidFill>
              <a:schemeClr val="tx1"/>
            </a:solidFill>
            <a:latin typeface="Roboto "/>
          </a:endParaRPr>
        </a:p>
      </dgm:t>
    </dgm:pt>
    <dgm:pt modelId="{B168C70C-2E9D-46BA-9387-BAFE3F5519EF}" type="sibTrans" cxnId="{2939F806-70E1-4AB8-98C5-789141134C14}">
      <dgm:prSet/>
      <dgm:spPr/>
      <dgm:t>
        <a:bodyPr/>
        <a:lstStyle/>
        <a:p>
          <a:endParaRPr lang="zh-TW" altLang="en-US" sz="3600">
            <a:solidFill>
              <a:schemeClr val="tx1"/>
            </a:solidFill>
            <a:latin typeface="Roboto "/>
          </a:endParaRPr>
        </a:p>
      </dgm:t>
    </dgm:pt>
    <dgm:pt modelId="{85AC5DBC-8A48-40B3-8F92-CF561B5706A5}">
      <dgm:prSet phldrT="[文字]" custT="1"/>
      <dgm:spPr/>
      <dgm:t>
        <a:bodyPr/>
        <a:lstStyle/>
        <a:p>
          <a:r>
            <a:rPr lang="en-US" altLang="zh-TW" sz="2000">
              <a:solidFill>
                <a:schemeClr val="tx1"/>
              </a:solidFill>
              <a:latin typeface="Roboto "/>
            </a:rPr>
            <a:t>GemmReadMatB</a:t>
          </a:r>
          <a:endParaRPr lang="zh-TW" altLang="en-US" sz="2000">
            <a:solidFill>
              <a:schemeClr val="tx1"/>
            </a:solidFill>
            <a:latin typeface="Roboto "/>
          </a:endParaRPr>
        </a:p>
      </dgm:t>
    </dgm:pt>
    <dgm:pt modelId="{93244B1F-1B34-4447-AB78-0C566CCF24BC}" type="parTrans" cxnId="{528318B5-E396-4BC9-82A1-BD39E285A293}">
      <dgm:prSet custT="1"/>
      <dgm:spPr/>
      <dgm:t>
        <a:bodyPr/>
        <a:lstStyle/>
        <a:p>
          <a:endParaRPr lang="zh-TW" altLang="en-US" sz="1000">
            <a:solidFill>
              <a:schemeClr val="tx1"/>
            </a:solidFill>
            <a:latin typeface="Roboto "/>
          </a:endParaRPr>
        </a:p>
      </dgm:t>
    </dgm:pt>
    <dgm:pt modelId="{2D9AF80F-D9DF-4999-8111-F58CDEBCAD4B}" type="sibTrans" cxnId="{528318B5-E396-4BC9-82A1-BD39E285A293}">
      <dgm:prSet/>
      <dgm:spPr/>
      <dgm:t>
        <a:bodyPr/>
        <a:lstStyle/>
        <a:p>
          <a:endParaRPr lang="zh-TW" altLang="en-US" sz="3600">
            <a:solidFill>
              <a:schemeClr val="tx1"/>
            </a:solidFill>
            <a:latin typeface="Roboto "/>
          </a:endParaRPr>
        </a:p>
      </dgm:t>
    </dgm:pt>
    <dgm:pt modelId="{1F77CD55-CC50-4F23-8698-15578CAD1526}">
      <dgm:prSet phldrT="[文字]" custT="1"/>
      <dgm:spPr/>
      <dgm:t>
        <a:bodyPr/>
        <a:lstStyle/>
        <a:p>
          <a:r>
            <a:rPr lang="en-US" altLang="zh-TW" sz="2000">
              <a:solidFill>
                <a:schemeClr val="tx1"/>
              </a:solidFill>
              <a:latin typeface="Roboto "/>
            </a:rPr>
            <a:t>GemmReadMatX</a:t>
          </a:r>
          <a:endParaRPr lang="zh-TW" altLang="en-US" sz="2000">
            <a:solidFill>
              <a:schemeClr val="tx1"/>
            </a:solidFill>
            <a:latin typeface="Roboto "/>
          </a:endParaRPr>
        </a:p>
      </dgm:t>
    </dgm:pt>
    <dgm:pt modelId="{7E1F515A-B8B0-405A-9304-1674FE6FD80B}" type="parTrans" cxnId="{4CE8EFFE-8EA2-4485-9A81-4CDEA34F5130}">
      <dgm:prSet custT="1"/>
      <dgm:spPr/>
      <dgm:t>
        <a:bodyPr/>
        <a:lstStyle/>
        <a:p>
          <a:endParaRPr lang="zh-TW" altLang="en-US" sz="1000">
            <a:solidFill>
              <a:schemeClr val="tx1"/>
            </a:solidFill>
            <a:latin typeface="Roboto "/>
          </a:endParaRPr>
        </a:p>
      </dgm:t>
    </dgm:pt>
    <dgm:pt modelId="{55CEEEDE-8CBC-4C20-921F-AE56810842D9}" type="sibTrans" cxnId="{4CE8EFFE-8EA2-4485-9A81-4CDEA34F5130}">
      <dgm:prSet/>
      <dgm:spPr/>
      <dgm:t>
        <a:bodyPr/>
        <a:lstStyle/>
        <a:p>
          <a:endParaRPr lang="zh-TW" altLang="en-US" sz="3600">
            <a:solidFill>
              <a:schemeClr val="tx1"/>
            </a:solidFill>
            <a:latin typeface="Roboto "/>
          </a:endParaRPr>
        </a:p>
      </dgm:t>
    </dgm:pt>
    <dgm:pt modelId="{AF63C7DD-E3B6-446A-A794-A547698632F9}">
      <dgm:prSet phldrT="[文字]" custT="1"/>
      <dgm:spPr/>
      <dgm:t>
        <a:bodyPr/>
        <a:lstStyle/>
        <a:p>
          <a:r>
            <a:rPr lang="en-US" altLang="zh-TW" sz="2000">
              <a:solidFill>
                <a:schemeClr val="tx1"/>
              </a:solidFill>
              <a:latin typeface="Roboto "/>
            </a:rPr>
            <a:t>GemmBlockStream</a:t>
          </a:r>
          <a:endParaRPr lang="zh-TW" altLang="en-US" sz="2000">
            <a:solidFill>
              <a:schemeClr val="tx1"/>
            </a:solidFill>
            <a:latin typeface="Roboto "/>
          </a:endParaRPr>
        </a:p>
      </dgm:t>
    </dgm:pt>
    <dgm:pt modelId="{7C6CD016-F991-4AD5-960C-DDE69452D522}" type="parTrans" cxnId="{BEE3723B-097B-4D4D-A3E3-D6829C57875E}">
      <dgm:prSet custT="1"/>
      <dgm:spPr/>
      <dgm:t>
        <a:bodyPr/>
        <a:lstStyle/>
        <a:p>
          <a:endParaRPr lang="zh-TW" altLang="en-US" sz="1000">
            <a:solidFill>
              <a:schemeClr val="tx1"/>
            </a:solidFill>
            <a:latin typeface="Roboto "/>
          </a:endParaRPr>
        </a:p>
      </dgm:t>
    </dgm:pt>
    <dgm:pt modelId="{0D203017-7437-4B5F-95C7-59E1E6651B38}" type="sibTrans" cxnId="{BEE3723B-097B-4D4D-A3E3-D6829C57875E}">
      <dgm:prSet/>
      <dgm:spPr/>
      <dgm:t>
        <a:bodyPr/>
        <a:lstStyle/>
        <a:p>
          <a:endParaRPr lang="zh-TW" altLang="en-US" sz="3600">
            <a:solidFill>
              <a:schemeClr val="tx1"/>
            </a:solidFill>
            <a:latin typeface="Roboto "/>
          </a:endParaRPr>
        </a:p>
      </dgm:t>
    </dgm:pt>
    <dgm:pt modelId="{7F0C6E30-ED11-4871-BB5D-11F3B5BDB96C}">
      <dgm:prSet phldrT="[文字]" custT="1"/>
      <dgm:spPr/>
      <dgm:t>
        <a:bodyPr/>
        <a:lstStyle/>
        <a:p>
          <a:r>
            <a:rPr lang="en-US" altLang="zh-TW" sz="2000">
              <a:solidFill>
                <a:schemeClr val="tx1"/>
              </a:solidFill>
              <a:latin typeface="Roboto "/>
            </a:rPr>
            <a:t>process</a:t>
          </a:r>
          <a:endParaRPr lang="zh-TW" altLang="en-US" sz="2000">
            <a:solidFill>
              <a:schemeClr val="tx1"/>
            </a:solidFill>
            <a:latin typeface="Roboto "/>
          </a:endParaRPr>
        </a:p>
      </dgm:t>
    </dgm:pt>
    <dgm:pt modelId="{C6795474-26EE-4B74-A7E8-2F3B1337BE18}" type="parTrans" cxnId="{A5546F58-0981-4109-95E5-92B4DA27D013}">
      <dgm:prSet custT="1"/>
      <dgm:spPr/>
      <dgm:t>
        <a:bodyPr/>
        <a:lstStyle/>
        <a:p>
          <a:endParaRPr lang="zh-TW" altLang="en-US" sz="1000">
            <a:solidFill>
              <a:schemeClr val="tx1"/>
            </a:solidFill>
            <a:latin typeface="Roboto "/>
          </a:endParaRPr>
        </a:p>
      </dgm:t>
    </dgm:pt>
    <dgm:pt modelId="{78D74902-8542-4683-B3C4-DE714C30382B}" type="sibTrans" cxnId="{A5546F58-0981-4109-95E5-92B4DA27D013}">
      <dgm:prSet/>
      <dgm:spPr/>
      <dgm:t>
        <a:bodyPr/>
        <a:lstStyle/>
        <a:p>
          <a:endParaRPr lang="zh-TW" altLang="en-US" sz="3600">
            <a:solidFill>
              <a:schemeClr val="tx1"/>
            </a:solidFill>
            <a:latin typeface="Roboto "/>
          </a:endParaRPr>
        </a:p>
      </dgm:t>
    </dgm:pt>
    <dgm:pt modelId="{E9796E57-9170-4251-9C5F-3F4AAF5DAF8E}">
      <dgm:prSet phldrT="[文字]" custT="1"/>
      <dgm:spPr/>
      <dgm:t>
        <a:bodyPr/>
        <a:lstStyle/>
        <a:p>
          <a:r>
            <a:rPr lang="en-US" altLang="zh-TW" sz="2000" dirty="0" err="1">
              <a:solidFill>
                <a:schemeClr val="tx1"/>
              </a:solidFill>
              <a:latin typeface="Roboto "/>
            </a:rPr>
            <a:t>GemmCbuffer</a:t>
          </a:r>
          <a:endParaRPr lang="zh-TW" altLang="en-US" sz="2000" dirty="0">
            <a:solidFill>
              <a:schemeClr val="tx1"/>
            </a:solidFill>
            <a:latin typeface="Roboto "/>
          </a:endParaRPr>
        </a:p>
      </dgm:t>
    </dgm:pt>
    <dgm:pt modelId="{530EC97B-7DAF-4C99-9034-FFC0BF2B9848}" type="parTrans" cxnId="{6CEFB62E-A21E-4670-B925-7F07F3F0297E}">
      <dgm:prSet custT="1"/>
      <dgm:spPr/>
      <dgm:t>
        <a:bodyPr/>
        <a:lstStyle/>
        <a:p>
          <a:endParaRPr lang="zh-TW" altLang="en-US" sz="1000">
            <a:solidFill>
              <a:schemeClr val="tx1"/>
            </a:solidFill>
            <a:latin typeface="Roboto "/>
          </a:endParaRPr>
        </a:p>
      </dgm:t>
    </dgm:pt>
    <dgm:pt modelId="{461364F9-DC31-4716-BB4F-56E01A0174BB}" type="sibTrans" cxnId="{6CEFB62E-A21E-4670-B925-7F07F3F0297E}">
      <dgm:prSet/>
      <dgm:spPr/>
      <dgm:t>
        <a:bodyPr/>
        <a:lstStyle/>
        <a:p>
          <a:endParaRPr lang="zh-TW" altLang="en-US" sz="3600">
            <a:solidFill>
              <a:schemeClr val="tx1"/>
            </a:solidFill>
            <a:latin typeface="Roboto "/>
          </a:endParaRPr>
        </a:p>
      </dgm:t>
    </dgm:pt>
    <dgm:pt modelId="{52AB7900-3999-4C87-9C0C-8F89332CB1E8}">
      <dgm:prSet phldrT="[文字]" custT="1"/>
      <dgm:spPr/>
      <dgm:t>
        <a:bodyPr/>
        <a:lstStyle/>
        <a:p>
          <a:r>
            <a:rPr lang="en-US" altLang="zh-TW" sz="2000">
              <a:solidFill>
                <a:schemeClr val="tx1"/>
              </a:solidFill>
              <a:latin typeface="Roboto "/>
            </a:rPr>
            <a:t>GemmAddX</a:t>
          </a:r>
          <a:endParaRPr lang="zh-TW" altLang="en-US" sz="2000">
            <a:solidFill>
              <a:schemeClr val="tx1"/>
            </a:solidFill>
            <a:latin typeface="Roboto "/>
          </a:endParaRPr>
        </a:p>
      </dgm:t>
    </dgm:pt>
    <dgm:pt modelId="{D329C45D-4292-4A6B-A37E-6B6996CF04E0}" type="parTrans" cxnId="{7FB5F400-17BD-4FDC-A83B-3E01AC0F1E7D}">
      <dgm:prSet custT="1"/>
      <dgm:spPr/>
      <dgm:t>
        <a:bodyPr/>
        <a:lstStyle/>
        <a:p>
          <a:endParaRPr lang="zh-TW" altLang="en-US" sz="1000">
            <a:solidFill>
              <a:schemeClr val="tx1"/>
            </a:solidFill>
            <a:latin typeface="Roboto "/>
          </a:endParaRPr>
        </a:p>
      </dgm:t>
    </dgm:pt>
    <dgm:pt modelId="{F4B31342-674C-4D8A-88A1-6B6D50AB3AAC}" type="sibTrans" cxnId="{7FB5F400-17BD-4FDC-A83B-3E01AC0F1E7D}">
      <dgm:prSet/>
      <dgm:spPr/>
      <dgm:t>
        <a:bodyPr/>
        <a:lstStyle/>
        <a:p>
          <a:endParaRPr lang="zh-TW" altLang="en-US" sz="3600">
            <a:solidFill>
              <a:schemeClr val="tx1"/>
            </a:solidFill>
            <a:latin typeface="Roboto "/>
          </a:endParaRPr>
        </a:p>
      </dgm:t>
    </dgm:pt>
    <dgm:pt modelId="{5607DEC4-868D-4C40-9A77-FA7CC58A747A}">
      <dgm:prSet phldrT="[文字]" custT="1"/>
      <dgm:spPr/>
      <dgm:t>
        <a:bodyPr/>
        <a:lstStyle/>
        <a:p>
          <a:r>
            <a:rPr lang="en-US" altLang="zh-TW" sz="2000">
              <a:solidFill>
                <a:schemeClr val="tx1"/>
              </a:solidFill>
              <a:latin typeface="Roboto "/>
            </a:rPr>
            <a:t>macs</a:t>
          </a:r>
          <a:endParaRPr lang="zh-TW" altLang="en-US" sz="2000">
            <a:solidFill>
              <a:schemeClr val="tx1"/>
            </a:solidFill>
            <a:latin typeface="Roboto "/>
          </a:endParaRPr>
        </a:p>
      </dgm:t>
    </dgm:pt>
    <dgm:pt modelId="{51FFEAFE-AA3E-46CA-B7BB-ADFDA78E16E6}" type="parTrans" cxnId="{9DB1CC36-5703-46BD-A37A-A828CE830449}">
      <dgm:prSet custT="1"/>
      <dgm:spPr/>
      <dgm:t>
        <a:bodyPr/>
        <a:lstStyle/>
        <a:p>
          <a:endParaRPr lang="zh-TW" altLang="en-US" sz="1000">
            <a:solidFill>
              <a:schemeClr val="tx1"/>
            </a:solidFill>
            <a:latin typeface="Roboto "/>
          </a:endParaRPr>
        </a:p>
      </dgm:t>
    </dgm:pt>
    <dgm:pt modelId="{B304E006-0999-4652-B71E-8BC2B408C32A}" type="sibTrans" cxnId="{9DB1CC36-5703-46BD-A37A-A828CE830449}">
      <dgm:prSet/>
      <dgm:spPr/>
      <dgm:t>
        <a:bodyPr/>
        <a:lstStyle/>
        <a:p>
          <a:endParaRPr lang="zh-TW" altLang="en-US" sz="3600">
            <a:solidFill>
              <a:schemeClr val="tx1"/>
            </a:solidFill>
            <a:latin typeface="Roboto "/>
          </a:endParaRPr>
        </a:p>
      </dgm:t>
    </dgm:pt>
    <dgm:pt modelId="{ECAFD305-DABB-47A9-B49D-80DD3331B594}">
      <dgm:prSet phldrT="[文字]" custT="1"/>
      <dgm:spPr/>
      <dgm:t>
        <a:bodyPr/>
        <a:lstStyle/>
        <a:p>
          <a:r>
            <a:rPr lang="en-US" altLang="zh-TW" sz="2000">
              <a:solidFill>
                <a:schemeClr val="tx1"/>
              </a:solidFill>
              <a:latin typeface="Roboto "/>
            </a:rPr>
            <a:t>merge</a:t>
          </a:r>
          <a:endParaRPr lang="zh-TW" altLang="en-US" sz="2000">
            <a:solidFill>
              <a:schemeClr val="tx1"/>
            </a:solidFill>
            <a:latin typeface="Roboto "/>
          </a:endParaRPr>
        </a:p>
      </dgm:t>
    </dgm:pt>
    <dgm:pt modelId="{93FF1413-00E2-4491-BC16-147980BDE48E}" type="parTrans" cxnId="{820BFC5A-4C8E-4E38-9DF8-8C98E9153F76}">
      <dgm:prSet custT="1"/>
      <dgm:spPr/>
      <dgm:t>
        <a:bodyPr/>
        <a:lstStyle/>
        <a:p>
          <a:endParaRPr lang="zh-TW" altLang="en-US" sz="1000">
            <a:solidFill>
              <a:schemeClr val="tx1"/>
            </a:solidFill>
            <a:latin typeface="Roboto "/>
          </a:endParaRPr>
        </a:p>
      </dgm:t>
    </dgm:pt>
    <dgm:pt modelId="{E01E9A5C-04BA-4F90-818B-F677D524227A}" type="sibTrans" cxnId="{820BFC5A-4C8E-4E38-9DF8-8C98E9153F76}">
      <dgm:prSet/>
      <dgm:spPr/>
      <dgm:t>
        <a:bodyPr/>
        <a:lstStyle/>
        <a:p>
          <a:endParaRPr lang="zh-TW" altLang="en-US" sz="3600">
            <a:solidFill>
              <a:schemeClr val="tx1"/>
            </a:solidFill>
            <a:latin typeface="Roboto "/>
          </a:endParaRPr>
        </a:p>
      </dgm:t>
    </dgm:pt>
    <dgm:pt modelId="{48B42BEE-FDDC-469E-9C4B-719C70D44AC8}">
      <dgm:prSet phldrT="[文字]" custT="1"/>
      <dgm:spPr/>
      <dgm:t>
        <a:bodyPr/>
        <a:lstStyle/>
        <a:p>
          <a:r>
            <a:rPr lang="en-US" altLang="zh-TW" sz="2000">
              <a:solidFill>
                <a:schemeClr val="tx1"/>
              </a:solidFill>
              <a:latin typeface="Roboto "/>
            </a:rPr>
            <a:t>process</a:t>
          </a:r>
          <a:endParaRPr lang="zh-TW" altLang="en-US" sz="2000">
            <a:solidFill>
              <a:schemeClr val="tx1"/>
            </a:solidFill>
            <a:latin typeface="Roboto "/>
          </a:endParaRPr>
        </a:p>
      </dgm:t>
    </dgm:pt>
    <dgm:pt modelId="{33BF5152-CF5F-4C53-9470-00F023800B0D}" type="parTrans" cxnId="{A2D82E4F-FBA9-41CD-8EDD-6F7B8577671F}">
      <dgm:prSet custT="1"/>
      <dgm:spPr/>
      <dgm:t>
        <a:bodyPr/>
        <a:lstStyle/>
        <a:p>
          <a:endParaRPr lang="zh-TW" altLang="en-US" sz="1000">
            <a:solidFill>
              <a:schemeClr val="tx1"/>
            </a:solidFill>
            <a:latin typeface="Roboto "/>
          </a:endParaRPr>
        </a:p>
      </dgm:t>
    </dgm:pt>
    <dgm:pt modelId="{80926848-7A40-44D0-98CE-ADC2BE8B0009}" type="sibTrans" cxnId="{A2D82E4F-FBA9-41CD-8EDD-6F7B8577671F}">
      <dgm:prSet/>
      <dgm:spPr/>
      <dgm:t>
        <a:bodyPr/>
        <a:lstStyle/>
        <a:p>
          <a:endParaRPr lang="zh-TW" altLang="en-US" sz="3600">
            <a:solidFill>
              <a:schemeClr val="tx1"/>
            </a:solidFill>
            <a:latin typeface="Roboto "/>
          </a:endParaRPr>
        </a:p>
      </dgm:t>
    </dgm:pt>
    <dgm:pt modelId="{014DAECB-4285-49AA-82E8-3E202BEDD950}" type="pres">
      <dgm:prSet presAssocID="{3CD7B78F-3B21-4B3A-9B2C-20F5F596FA5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865AC95-8793-4363-8A52-1F1E16131074}" type="pres">
      <dgm:prSet presAssocID="{EA6EEAC2-31F7-4F4F-AD8A-A3E30CC028D9}" presName="root1" presStyleCnt="0"/>
      <dgm:spPr/>
    </dgm:pt>
    <dgm:pt modelId="{7AC449DE-248F-4710-BE28-DA8BB2AB4F38}" type="pres">
      <dgm:prSet presAssocID="{EA6EEAC2-31F7-4F4F-AD8A-A3E30CC028D9}" presName="LevelOneTextNode" presStyleLbl="node0" presStyleIdx="0" presStyleCnt="1" custScaleX="108636" custScaleY="190475" custLinFactY="-61140" custLinFactNeighborX="6807" custLinFactNeighborY="-100000">
        <dgm:presLayoutVars>
          <dgm:chPref val="3"/>
        </dgm:presLayoutVars>
      </dgm:prSet>
      <dgm:spPr/>
    </dgm:pt>
    <dgm:pt modelId="{6A1E575F-CFB8-4E1D-9466-6C96D1C08FBF}" type="pres">
      <dgm:prSet presAssocID="{EA6EEAC2-31F7-4F4F-AD8A-A3E30CC028D9}" presName="level2hierChild" presStyleCnt="0"/>
      <dgm:spPr/>
    </dgm:pt>
    <dgm:pt modelId="{02D95DF8-9EDE-4436-871C-8215C9DB8385}" type="pres">
      <dgm:prSet presAssocID="{3157A2ED-8FF6-4DF1-ADE6-1D526B97B9CF}" presName="conn2-1" presStyleLbl="parChTrans1D2" presStyleIdx="0" presStyleCnt="2"/>
      <dgm:spPr/>
    </dgm:pt>
    <dgm:pt modelId="{CBC47B48-B47B-41CA-B0BF-F1E2707AFD30}" type="pres">
      <dgm:prSet presAssocID="{3157A2ED-8FF6-4DF1-ADE6-1D526B97B9CF}" presName="connTx" presStyleLbl="parChTrans1D2" presStyleIdx="0" presStyleCnt="2"/>
      <dgm:spPr/>
    </dgm:pt>
    <dgm:pt modelId="{4344633E-7148-46F2-B521-9C3A0C319081}" type="pres">
      <dgm:prSet presAssocID="{BAC23D62-FC11-4426-B8A1-9B071BCBDF87}" presName="root2" presStyleCnt="0"/>
      <dgm:spPr/>
    </dgm:pt>
    <dgm:pt modelId="{173785A1-03DA-433C-9EAA-06ECFC62DDBB}" type="pres">
      <dgm:prSet presAssocID="{BAC23D62-FC11-4426-B8A1-9B071BCBDF87}" presName="LevelTwoTextNode" presStyleLbl="node2" presStyleIdx="0" presStyleCnt="2" custLinFactY="-13904" custLinFactNeighborX="-6330" custLinFactNeighborY="-100000">
        <dgm:presLayoutVars>
          <dgm:chPref val="3"/>
        </dgm:presLayoutVars>
      </dgm:prSet>
      <dgm:spPr/>
    </dgm:pt>
    <dgm:pt modelId="{36AD441C-D4FF-4DE6-9819-DCCDC926AE69}" type="pres">
      <dgm:prSet presAssocID="{BAC23D62-FC11-4426-B8A1-9B071BCBDF87}" presName="level3hierChild" presStyleCnt="0"/>
      <dgm:spPr/>
    </dgm:pt>
    <dgm:pt modelId="{7C9CECFF-ED16-412E-8F8E-CB3E68FCE723}" type="pres">
      <dgm:prSet presAssocID="{65615FE6-D995-401B-BC28-FBD0790BA488}" presName="conn2-1" presStyleLbl="parChTrans1D3" presStyleIdx="0" presStyleCnt="3"/>
      <dgm:spPr/>
    </dgm:pt>
    <dgm:pt modelId="{24709407-0FAA-4796-A135-E50248E50AAC}" type="pres">
      <dgm:prSet presAssocID="{65615FE6-D995-401B-BC28-FBD0790BA488}" presName="connTx" presStyleLbl="parChTrans1D3" presStyleIdx="0" presStyleCnt="3"/>
      <dgm:spPr/>
    </dgm:pt>
    <dgm:pt modelId="{FA4E35AA-141B-4FF5-AD2B-C5FD7F3E47A2}" type="pres">
      <dgm:prSet presAssocID="{CDAD8C08-6BE4-4134-800B-A1D14DC6418D}" presName="root2" presStyleCnt="0"/>
      <dgm:spPr/>
    </dgm:pt>
    <dgm:pt modelId="{719004E2-62AD-44B7-8A5D-A16C25EB58D5}" type="pres">
      <dgm:prSet presAssocID="{CDAD8C08-6BE4-4134-800B-A1D14DC6418D}" presName="LevelTwoTextNode" presStyleLbl="node3" presStyleIdx="0" presStyleCnt="3" custScaleX="134130" custScaleY="131554" custLinFactNeighborX="-22322" custLinFactNeighborY="3501">
        <dgm:presLayoutVars>
          <dgm:chPref val="3"/>
        </dgm:presLayoutVars>
      </dgm:prSet>
      <dgm:spPr/>
    </dgm:pt>
    <dgm:pt modelId="{B1AD53B2-FEFC-44B7-B1D9-585796F7CE5B}" type="pres">
      <dgm:prSet presAssocID="{CDAD8C08-6BE4-4134-800B-A1D14DC6418D}" presName="level3hierChild" presStyleCnt="0"/>
      <dgm:spPr/>
    </dgm:pt>
    <dgm:pt modelId="{6E50E7C7-A078-415C-918C-0CD37FBE1C00}" type="pres">
      <dgm:prSet presAssocID="{99C1D499-DE5C-49FD-9275-3DCB264EB9DC}" presName="conn2-1" presStyleLbl="parChTrans1D4" presStyleIdx="0" presStyleCnt="11"/>
      <dgm:spPr/>
    </dgm:pt>
    <dgm:pt modelId="{201B9460-222A-48B0-BBF8-A856694BB34E}" type="pres">
      <dgm:prSet presAssocID="{99C1D499-DE5C-49FD-9275-3DCB264EB9DC}" presName="connTx" presStyleLbl="parChTrans1D4" presStyleIdx="0" presStyleCnt="11"/>
      <dgm:spPr/>
    </dgm:pt>
    <dgm:pt modelId="{C2059D0F-462C-48F1-8FCB-B4996947E324}" type="pres">
      <dgm:prSet presAssocID="{54DF0966-3BD1-4995-A047-453DF35D4E96}" presName="root2" presStyleCnt="0"/>
      <dgm:spPr/>
    </dgm:pt>
    <dgm:pt modelId="{889EDBF9-D805-42C7-B713-554E433B8414}" type="pres">
      <dgm:prSet presAssocID="{54DF0966-3BD1-4995-A047-453DF35D4E96}" presName="LevelTwoTextNode" presStyleLbl="node4" presStyleIdx="0" presStyleCnt="11" custScaleX="109027">
        <dgm:presLayoutVars>
          <dgm:chPref val="3"/>
        </dgm:presLayoutVars>
      </dgm:prSet>
      <dgm:spPr/>
    </dgm:pt>
    <dgm:pt modelId="{469C2508-0D59-410B-8C3E-E20C3D4A0986}" type="pres">
      <dgm:prSet presAssocID="{54DF0966-3BD1-4995-A047-453DF35D4E96}" presName="level3hierChild" presStyleCnt="0"/>
      <dgm:spPr/>
    </dgm:pt>
    <dgm:pt modelId="{6B0E90C1-3E40-4E74-B019-BCBAE131688B}" type="pres">
      <dgm:prSet presAssocID="{93244B1F-1B34-4447-AB78-0C566CCF24BC}" presName="conn2-1" presStyleLbl="parChTrans1D4" presStyleIdx="1" presStyleCnt="11"/>
      <dgm:spPr/>
    </dgm:pt>
    <dgm:pt modelId="{60C4C030-7F7B-41BC-9447-FDDE6CEA52A9}" type="pres">
      <dgm:prSet presAssocID="{93244B1F-1B34-4447-AB78-0C566CCF24BC}" presName="connTx" presStyleLbl="parChTrans1D4" presStyleIdx="1" presStyleCnt="11"/>
      <dgm:spPr/>
    </dgm:pt>
    <dgm:pt modelId="{1DC1E92E-EA89-4329-8E68-ADA30E4B677B}" type="pres">
      <dgm:prSet presAssocID="{85AC5DBC-8A48-40B3-8F92-CF561B5706A5}" presName="root2" presStyleCnt="0"/>
      <dgm:spPr/>
    </dgm:pt>
    <dgm:pt modelId="{5FE044E6-8058-48EB-8BC4-F83A03CE1D83}" type="pres">
      <dgm:prSet presAssocID="{85AC5DBC-8A48-40B3-8F92-CF561B5706A5}" presName="LevelTwoTextNode" presStyleLbl="node4" presStyleIdx="1" presStyleCnt="11" custScaleX="109629">
        <dgm:presLayoutVars>
          <dgm:chPref val="3"/>
        </dgm:presLayoutVars>
      </dgm:prSet>
      <dgm:spPr/>
    </dgm:pt>
    <dgm:pt modelId="{AC806FBD-85A4-4304-8429-C677C71D870D}" type="pres">
      <dgm:prSet presAssocID="{85AC5DBC-8A48-40B3-8F92-CF561B5706A5}" presName="level3hierChild" presStyleCnt="0"/>
      <dgm:spPr/>
    </dgm:pt>
    <dgm:pt modelId="{31CA984E-5280-48FF-833D-18DABDD06D97}" type="pres">
      <dgm:prSet presAssocID="{7E1F515A-B8B0-405A-9304-1674FE6FD80B}" presName="conn2-1" presStyleLbl="parChTrans1D4" presStyleIdx="2" presStyleCnt="11"/>
      <dgm:spPr/>
    </dgm:pt>
    <dgm:pt modelId="{0337142C-B882-4359-9D11-82DEDC2DE247}" type="pres">
      <dgm:prSet presAssocID="{7E1F515A-B8B0-405A-9304-1674FE6FD80B}" presName="connTx" presStyleLbl="parChTrans1D4" presStyleIdx="2" presStyleCnt="11"/>
      <dgm:spPr/>
    </dgm:pt>
    <dgm:pt modelId="{2E3471AB-BFD9-4CDB-8641-F1E8576C9B1F}" type="pres">
      <dgm:prSet presAssocID="{1F77CD55-CC50-4F23-8698-15578CAD1526}" presName="root2" presStyleCnt="0"/>
      <dgm:spPr/>
    </dgm:pt>
    <dgm:pt modelId="{50729565-CD37-477D-A2B5-5F0957D3DBEA}" type="pres">
      <dgm:prSet presAssocID="{1F77CD55-CC50-4F23-8698-15578CAD1526}" presName="LevelTwoTextNode" presStyleLbl="node4" presStyleIdx="2" presStyleCnt="11" custScaleX="109902">
        <dgm:presLayoutVars>
          <dgm:chPref val="3"/>
        </dgm:presLayoutVars>
      </dgm:prSet>
      <dgm:spPr/>
    </dgm:pt>
    <dgm:pt modelId="{4AA028D5-E3E3-4DC3-B3CF-8970BE8EAF00}" type="pres">
      <dgm:prSet presAssocID="{1F77CD55-CC50-4F23-8698-15578CAD1526}" presName="level3hierChild" presStyleCnt="0"/>
      <dgm:spPr/>
    </dgm:pt>
    <dgm:pt modelId="{E3EFAB0C-BEE8-4FD6-AF62-1EDA12D2705D}" type="pres">
      <dgm:prSet presAssocID="{7C6CD016-F991-4AD5-960C-DDE69452D522}" presName="conn2-1" presStyleLbl="parChTrans1D4" presStyleIdx="3" presStyleCnt="11"/>
      <dgm:spPr/>
    </dgm:pt>
    <dgm:pt modelId="{AE88E389-7FE1-4D62-BAD1-44FF3801088B}" type="pres">
      <dgm:prSet presAssocID="{7C6CD016-F991-4AD5-960C-DDE69452D522}" presName="connTx" presStyleLbl="parChTrans1D4" presStyleIdx="3" presStyleCnt="11"/>
      <dgm:spPr/>
    </dgm:pt>
    <dgm:pt modelId="{B34C31B8-EB97-4FA9-B936-5133A18F3E5A}" type="pres">
      <dgm:prSet presAssocID="{AF63C7DD-E3B6-446A-A794-A547698632F9}" presName="root2" presStyleCnt="0"/>
      <dgm:spPr/>
    </dgm:pt>
    <dgm:pt modelId="{08B7C2DD-FC85-4B7A-9E83-092EDA3E2326}" type="pres">
      <dgm:prSet presAssocID="{AF63C7DD-E3B6-446A-A794-A547698632F9}" presName="LevelTwoTextNode" presStyleLbl="node4" presStyleIdx="3" presStyleCnt="11" custScaleX="109501">
        <dgm:presLayoutVars>
          <dgm:chPref val="3"/>
        </dgm:presLayoutVars>
      </dgm:prSet>
      <dgm:spPr/>
    </dgm:pt>
    <dgm:pt modelId="{C6F911A3-9200-4804-B26B-991EBBBBF294}" type="pres">
      <dgm:prSet presAssocID="{AF63C7DD-E3B6-446A-A794-A547698632F9}" presName="level3hierChild" presStyleCnt="0"/>
      <dgm:spPr/>
    </dgm:pt>
    <dgm:pt modelId="{BD9583B7-7696-444C-9638-E7D628DD1539}" type="pres">
      <dgm:prSet presAssocID="{C6795474-26EE-4B74-A7E8-2F3B1337BE18}" presName="conn2-1" presStyleLbl="parChTrans1D4" presStyleIdx="4" presStyleCnt="11"/>
      <dgm:spPr/>
    </dgm:pt>
    <dgm:pt modelId="{1FB2A54E-4F50-4AC8-AA95-9A4A0599E57D}" type="pres">
      <dgm:prSet presAssocID="{C6795474-26EE-4B74-A7E8-2F3B1337BE18}" presName="connTx" presStyleLbl="parChTrans1D4" presStyleIdx="4" presStyleCnt="11"/>
      <dgm:spPr/>
    </dgm:pt>
    <dgm:pt modelId="{6FFD6D09-9C7E-49B2-911F-237584344847}" type="pres">
      <dgm:prSet presAssocID="{7F0C6E30-ED11-4871-BB5D-11F3B5BDB96C}" presName="root2" presStyleCnt="0"/>
      <dgm:spPr/>
    </dgm:pt>
    <dgm:pt modelId="{1031990B-5A36-4888-8DA2-52BA8DED1E67}" type="pres">
      <dgm:prSet presAssocID="{7F0C6E30-ED11-4871-BB5D-11F3B5BDB96C}" presName="LevelTwoTextNode" presStyleLbl="node4" presStyleIdx="4" presStyleCnt="11" custLinFactY="-86209" custLinFactNeighborX="30733" custLinFactNeighborY="-100000">
        <dgm:presLayoutVars>
          <dgm:chPref val="3"/>
        </dgm:presLayoutVars>
      </dgm:prSet>
      <dgm:spPr/>
    </dgm:pt>
    <dgm:pt modelId="{BFD31410-CBDE-4C7B-859F-A953E597AAD9}" type="pres">
      <dgm:prSet presAssocID="{7F0C6E30-ED11-4871-BB5D-11F3B5BDB96C}" presName="level3hierChild" presStyleCnt="0"/>
      <dgm:spPr/>
    </dgm:pt>
    <dgm:pt modelId="{1717A868-AFED-4279-94A3-DF00B3699120}" type="pres">
      <dgm:prSet presAssocID="{530EC97B-7DAF-4C99-9034-FFC0BF2B9848}" presName="conn2-1" presStyleLbl="parChTrans1D4" presStyleIdx="5" presStyleCnt="11"/>
      <dgm:spPr/>
    </dgm:pt>
    <dgm:pt modelId="{86B634C2-2E47-4A86-960C-536D960345BB}" type="pres">
      <dgm:prSet presAssocID="{530EC97B-7DAF-4C99-9034-FFC0BF2B9848}" presName="connTx" presStyleLbl="parChTrans1D4" presStyleIdx="5" presStyleCnt="11"/>
      <dgm:spPr/>
    </dgm:pt>
    <dgm:pt modelId="{B45AEA37-8B23-453B-8CA4-53FB302F6835}" type="pres">
      <dgm:prSet presAssocID="{E9796E57-9170-4251-9C5F-3F4AAF5DAF8E}" presName="root2" presStyleCnt="0"/>
      <dgm:spPr/>
    </dgm:pt>
    <dgm:pt modelId="{2E4BF9A7-F004-4B7C-8C79-CE414CC02DAC}" type="pres">
      <dgm:prSet presAssocID="{E9796E57-9170-4251-9C5F-3F4AAF5DAF8E}" presName="LevelTwoTextNode" presStyleLbl="node4" presStyleIdx="5" presStyleCnt="11" custScaleX="151862" custLinFactY="-21748" custLinFactNeighborX="28547" custLinFactNeighborY="-100000">
        <dgm:presLayoutVars>
          <dgm:chPref val="3"/>
        </dgm:presLayoutVars>
      </dgm:prSet>
      <dgm:spPr/>
    </dgm:pt>
    <dgm:pt modelId="{D47C25B1-598B-444D-9F12-82C21492B86A}" type="pres">
      <dgm:prSet presAssocID="{E9796E57-9170-4251-9C5F-3F4AAF5DAF8E}" presName="level3hierChild" presStyleCnt="0"/>
      <dgm:spPr/>
    </dgm:pt>
    <dgm:pt modelId="{F98B4FB8-EF64-4889-8443-ED066853DADE}" type="pres">
      <dgm:prSet presAssocID="{D329C45D-4292-4A6B-A37E-6B6996CF04E0}" presName="conn2-1" presStyleLbl="parChTrans1D4" presStyleIdx="6" presStyleCnt="11"/>
      <dgm:spPr/>
    </dgm:pt>
    <dgm:pt modelId="{0D4D8650-FC2B-4FAA-9391-005365617A04}" type="pres">
      <dgm:prSet presAssocID="{D329C45D-4292-4A6B-A37E-6B6996CF04E0}" presName="connTx" presStyleLbl="parChTrans1D4" presStyleIdx="6" presStyleCnt="11"/>
      <dgm:spPr/>
    </dgm:pt>
    <dgm:pt modelId="{B7C06268-775D-4DB5-87E8-C93F2CC20F6D}" type="pres">
      <dgm:prSet presAssocID="{52AB7900-3999-4C87-9C0C-8F89332CB1E8}" presName="root2" presStyleCnt="0"/>
      <dgm:spPr/>
    </dgm:pt>
    <dgm:pt modelId="{05F89350-893A-4760-A44D-8781F9E65F3C}" type="pres">
      <dgm:prSet presAssocID="{52AB7900-3999-4C87-9C0C-8F89332CB1E8}" presName="LevelTwoTextNode" presStyleLbl="node4" presStyleIdx="6" presStyleCnt="11" custScaleX="151357" custLinFactY="-6413" custLinFactNeighborX="29405" custLinFactNeighborY="-100000">
        <dgm:presLayoutVars>
          <dgm:chPref val="3"/>
        </dgm:presLayoutVars>
      </dgm:prSet>
      <dgm:spPr/>
    </dgm:pt>
    <dgm:pt modelId="{7CBD1280-8D2C-48CD-B014-707261EC8945}" type="pres">
      <dgm:prSet presAssocID="{52AB7900-3999-4C87-9C0C-8F89332CB1E8}" presName="level3hierChild" presStyleCnt="0"/>
      <dgm:spPr/>
    </dgm:pt>
    <dgm:pt modelId="{F03F16F2-3EA2-45D0-AD68-98E53A51B4E7}" type="pres">
      <dgm:prSet presAssocID="{3B5B801D-9D60-463A-89AB-C0B3EE884CA5}" presName="conn2-1" presStyleLbl="parChTrans1D4" presStyleIdx="7" presStyleCnt="11"/>
      <dgm:spPr/>
    </dgm:pt>
    <dgm:pt modelId="{E7882D95-ED0C-44C7-8F24-C7AE12CBB0E4}" type="pres">
      <dgm:prSet presAssocID="{3B5B801D-9D60-463A-89AB-C0B3EE884CA5}" presName="connTx" presStyleLbl="parChTrans1D4" presStyleIdx="7" presStyleCnt="11"/>
      <dgm:spPr/>
    </dgm:pt>
    <dgm:pt modelId="{2DB7BD88-D5D8-4587-BB4F-377611F7B82A}" type="pres">
      <dgm:prSet presAssocID="{5FB7EAE4-F662-49CA-90AC-0272B269530F}" presName="root2" presStyleCnt="0"/>
      <dgm:spPr/>
    </dgm:pt>
    <dgm:pt modelId="{A664CDCF-33B0-45B1-A35A-7196EE5ADA85}" type="pres">
      <dgm:prSet presAssocID="{5FB7EAE4-F662-49CA-90AC-0272B269530F}" presName="LevelTwoTextNode" presStyleLbl="node4" presStyleIdx="7" presStyleCnt="11" custLinFactNeighborX="-19935" custLinFactNeighborY="-35717">
        <dgm:presLayoutVars>
          <dgm:chPref val="3"/>
        </dgm:presLayoutVars>
      </dgm:prSet>
      <dgm:spPr/>
    </dgm:pt>
    <dgm:pt modelId="{F28993B4-55FD-48FB-85DC-91E7872248FA}" type="pres">
      <dgm:prSet presAssocID="{5FB7EAE4-F662-49CA-90AC-0272B269530F}" presName="level3hierChild" presStyleCnt="0"/>
      <dgm:spPr/>
    </dgm:pt>
    <dgm:pt modelId="{01EFE931-A8B1-4F01-960E-134BFDF6B54E}" type="pres">
      <dgm:prSet presAssocID="{51FFEAFE-AA3E-46CA-B7BB-ADFDA78E16E6}" presName="conn2-1" presStyleLbl="parChTrans1D4" presStyleIdx="8" presStyleCnt="11"/>
      <dgm:spPr/>
    </dgm:pt>
    <dgm:pt modelId="{726E4B7B-E5CC-446D-9403-CE79DC4D0AD4}" type="pres">
      <dgm:prSet presAssocID="{51FFEAFE-AA3E-46CA-B7BB-ADFDA78E16E6}" presName="connTx" presStyleLbl="parChTrans1D4" presStyleIdx="8" presStyleCnt="11"/>
      <dgm:spPr/>
    </dgm:pt>
    <dgm:pt modelId="{485CD7B8-2680-4D42-A7ED-967D4DB01704}" type="pres">
      <dgm:prSet presAssocID="{5607DEC4-868D-4C40-9A77-FA7CC58A747A}" presName="root2" presStyleCnt="0"/>
      <dgm:spPr/>
    </dgm:pt>
    <dgm:pt modelId="{662E3BF2-DBDE-4DBC-ABA1-06DD122A0090}" type="pres">
      <dgm:prSet presAssocID="{5607DEC4-868D-4C40-9A77-FA7CC58A747A}" presName="LevelTwoTextNode" presStyleLbl="node4" presStyleIdx="8" presStyleCnt="11" custLinFactNeighborX="-35717" custLinFactNeighborY="-13290">
        <dgm:presLayoutVars>
          <dgm:chPref val="3"/>
        </dgm:presLayoutVars>
      </dgm:prSet>
      <dgm:spPr/>
    </dgm:pt>
    <dgm:pt modelId="{DC2C4A1D-51A7-4323-88B7-A9346B4BAAFA}" type="pres">
      <dgm:prSet presAssocID="{5607DEC4-868D-4C40-9A77-FA7CC58A747A}" presName="level3hierChild" presStyleCnt="0"/>
      <dgm:spPr/>
    </dgm:pt>
    <dgm:pt modelId="{B4205A70-C1E1-4D38-A4B7-88499E7FC1A8}" type="pres">
      <dgm:prSet presAssocID="{93FF1413-00E2-4491-BC16-147980BDE48E}" presName="conn2-1" presStyleLbl="parChTrans1D4" presStyleIdx="9" presStyleCnt="11"/>
      <dgm:spPr/>
    </dgm:pt>
    <dgm:pt modelId="{2CE7BB20-C96C-4617-8B7B-29813AAFA9E8}" type="pres">
      <dgm:prSet presAssocID="{93FF1413-00E2-4491-BC16-147980BDE48E}" presName="connTx" presStyleLbl="parChTrans1D4" presStyleIdx="9" presStyleCnt="11"/>
      <dgm:spPr/>
    </dgm:pt>
    <dgm:pt modelId="{D513ABAA-C6BF-40D2-850E-21CBA4E1AD6D}" type="pres">
      <dgm:prSet presAssocID="{ECAFD305-DABB-47A9-B49D-80DD3331B594}" presName="root2" presStyleCnt="0"/>
      <dgm:spPr/>
    </dgm:pt>
    <dgm:pt modelId="{948FFC1D-77B1-4265-90EB-74940B7262B6}" type="pres">
      <dgm:prSet presAssocID="{ECAFD305-DABB-47A9-B49D-80DD3331B594}" presName="LevelTwoTextNode" presStyleLbl="node4" presStyleIdx="9" presStyleCnt="11" custLinFactNeighborX="-35717" custLinFactNeighborY="-13290">
        <dgm:presLayoutVars>
          <dgm:chPref val="3"/>
        </dgm:presLayoutVars>
      </dgm:prSet>
      <dgm:spPr/>
    </dgm:pt>
    <dgm:pt modelId="{1EEB61B0-9E89-4D25-AF28-9578065475B6}" type="pres">
      <dgm:prSet presAssocID="{ECAFD305-DABB-47A9-B49D-80DD3331B594}" presName="level3hierChild" presStyleCnt="0"/>
      <dgm:spPr/>
    </dgm:pt>
    <dgm:pt modelId="{1EC6BC03-7EE3-4890-AEE7-61B849D1A07D}" type="pres">
      <dgm:prSet presAssocID="{33BF5152-CF5F-4C53-9470-00F023800B0D}" presName="conn2-1" presStyleLbl="parChTrans1D4" presStyleIdx="10" presStyleCnt="11"/>
      <dgm:spPr/>
    </dgm:pt>
    <dgm:pt modelId="{63538E3E-735E-4DFE-A4E1-D362AF4FD9AF}" type="pres">
      <dgm:prSet presAssocID="{33BF5152-CF5F-4C53-9470-00F023800B0D}" presName="connTx" presStyleLbl="parChTrans1D4" presStyleIdx="10" presStyleCnt="11"/>
      <dgm:spPr/>
    </dgm:pt>
    <dgm:pt modelId="{36ED311B-D40F-4244-A631-537C4151923C}" type="pres">
      <dgm:prSet presAssocID="{48B42BEE-FDDC-469E-9C4B-719C70D44AC8}" presName="root2" presStyleCnt="0"/>
      <dgm:spPr/>
    </dgm:pt>
    <dgm:pt modelId="{0EFD9B4B-338D-422B-8D8A-7871312725E8}" type="pres">
      <dgm:prSet presAssocID="{48B42BEE-FDDC-469E-9C4B-719C70D44AC8}" presName="LevelTwoTextNode" presStyleLbl="node4" presStyleIdx="10" presStyleCnt="11" custLinFactNeighborX="-34886" custLinFactNeighborY="-10798">
        <dgm:presLayoutVars>
          <dgm:chPref val="3"/>
        </dgm:presLayoutVars>
      </dgm:prSet>
      <dgm:spPr/>
    </dgm:pt>
    <dgm:pt modelId="{9311CFF3-801E-46A1-9FE1-5C7DD53C6509}" type="pres">
      <dgm:prSet presAssocID="{48B42BEE-FDDC-469E-9C4B-719C70D44AC8}" presName="level3hierChild" presStyleCnt="0"/>
      <dgm:spPr/>
    </dgm:pt>
    <dgm:pt modelId="{4FAEC325-7049-4037-8163-B1C85CFE9373}" type="pres">
      <dgm:prSet presAssocID="{E885CBE1-6B8C-4480-A432-E5387BBB2081}" presName="conn2-1" presStyleLbl="parChTrans1D3" presStyleIdx="1" presStyleCnt="3"/>
      <dgm:spPr/>
    </dgm:pt>
    <dgm:pt modelId="{1B8771B6-B53D-4A84-94CF-26A0509804DE}" type="pres">
      <dgm:prSet presAssocID="{E885CBE1-6B8C-4480-A432-E5387BBB2081}" presName="connTx" presStyleLbl="parChTrans1D3" presStyleIdx="1" presStyleCnt="3"/>
      <dgm:spPr/>
    </dgm:pt>
    <dgm:pt modelId="{A257C2DD-B2BF-4C2B-9C6B-D681CA0688BF}" type="pres">
      <dgm:prSet presAssocID="{4E087FA6-F203-453A-97F9-9EE761D874A0}" presName="root2" presStyleCnt="0"/>
      <dgm:spPr/>
    </dgm:pt>
    <dgm:pt modelId="{9B715793-200D-4C02-B76B-F3B3D4BD34C5}" type="pres">
      <dgm:prSet presAssocID="{4E087FA6-F203-453A-97F9-9EE761D874A0}" presName="LevelTwoTextNode" presStyleLbl="node3" presStyleIdx="1" presStyleCnt="3" custScaleX="123968" custLinFactNeighborX="-14106" custLinFactNeighborY="67942">
        <dgm:presLayoutVars>
          <dgm:chPref val="3"/>
        </dgm:presLayoutVars>
      </dgm:prSet>
      <dgm:spPr/>
    </dgm:pt>
    <dgm:pt modelId="{BDFB2738-3B1D-42DC-AEAC-289D8425DC67}" type="pres">
      <dgm:prSet presAssocID="{4E087FA6-F203-453A-97F9-9EE761D874A0}" presName="level3hierChild" presStyleCnt="0"/>
      <dgm:spPr/>
    </dgm:pt>
    <dgm:pt modelId="{D1FB2F5D-31A4-4E5D-B002-42C4902ED71E}" type="pres">
      <dgm:prSet presAssocID="{6BDF35C1-6C37-4DF5-9201-8ABBC24AB2F4}" presName="conn2-1" presStyleLbl="parChTrans1D3" presStyleIdx="2" presStyleCnt="3"/>
      <dgm:spPr/>
    </dgm:pt>
    <dgm:pt modelId="{59EB1938-5171-4FEE-A6F6-6E206D704F4B}" type="pres">
      <dgm:prSet presAssocID="{6BDF35C1-6C37-4DF5-9201-8ABBC24AB2F4}" presName="connTx" presStyleLbl="parChTrans1D3" presStyleIdx="2" presStyleCnt="3"/>
      <dgm:spPr/>
    </dgm:pt>
    <dgm:pt modelId="{967D8CD4-2E54-41D8-96DC-6F8FF2F1E0CD}" type="pres">
      <dgm:prSet presAssocID="{974DF8EF-5B93-4454-B587-364BFA3F0857}" presName="root2" presStyleCnt="0"/>
      <dgm:spPr/>
    </dgm:pt>
    <dgm:pt modelId="{1966D8EA-257C-44C9-B1BA-6673A83D9E0E}" type="pres">
      <dgm:prSet presAssocID="{974DF8EF-5B93-4454-B587-364BFA3F0857}" presName="LevelTwoTextNode" presStyleLbl="node3" presStyleIdx="2" presStyleCnt="3" custScaleX="193666" custLinFactNeighborX="-20345" custLinFactNeighborY="61277">
        <dgm:presLayoutVars>
          <dgm:chPref val="3"/>
        </dgm:presLayoutVars>
      </dgm:prSet>
      <dgm:spPr/>
    </dgm:pt>
    <dgm:pt modelId="{8FB11DF8-FE6E-4C65-837B-FC2FC7CCA143}" type="pres">
      <dgm:prSet presAssocID="{974DF8EF-5B93-4454-B587-364BFA3F0857}" presName="level3hierChild" presStyleCnt="0"/>
      <dgm:spPr/>
    </dgm:pt>
    <dgm:pt modelId="{D164D282-3265-4818-B7C8-97AD8DC8DB1E}" type="pres">
      <dgm:prSet presAssocID="{E529632C-A116-4DC8-BD89-D8C7C81D3616}" presName="conn2-1" presStyleLbl="parChTrans1D2" presStyleIdx="1" presStyleCnt="2"/>
      <dgm:spPr/>
    </dgm:pt>
    <dgm:pt modelId="{8B6FA54B-5B3B-4B59-B72A-6C6CB2B0A327}" type="pres">
      <dgm:prSet presAssocID="{E529632C-A116-4DC8-BD89-D8C7C81D3616}" presName="connTx" presStyleLbl="parChTrans1D2" presStyleIdx="1" presStyleCnt="2"/>
      <dgm:spPr/>
    </dgm:pt>
    <dgm:pt modelId="{0EBCF80F-8222-405F-8A27-9AD30A8A900F}" type="pres">
      <dgm:prSet presAssocID="{0AD0AE66-4CA2-4ABC-9175-7CE3A5CA8B11}" presName="root2" presStyleCnt="0"/>
      <dgm:spPr/>
    </dgm:pt>
    <dgm:pt modelId="{DDCF6E28-99BD-40E8-954F-D82883BFD455}" type="pres">
      <dgm:prSet presAssocID="{0AD0AE66-4CA2-4ABC-9175-7CE3A5CA8B11}" presName="LevelTwoTextNode" presStyleLbl="node2" presStyleIdx="1" presStyleCnt="2" custLinFactNeighborX="-5286" custLinFactNeighborY="-44599">
        <dgm:presLayoutVars>
          <dgm:chPref val="3"/>
        </dgm:presLayoutVars>
      </dgm:prSet>
      <dgm:spPr/>
    </dgm:pt>
    <dgm:pt modelId="{C0BCBE87-B582-4CDD-B825-517A30993CD7}" type="pres">
      <dgm:prSet presAssocID="{0AD0AE66-4CA2-4ABC-9175-7CE3A5CA8B11}" presName="level3hierChild" presStyleCnt="0"/>
      <dgm:spPr/>
    </dgm:pt>
  </dgm:ptLst>
  <dgm:cxnLst>
    <dgm:cxn modelId="{7FB5F400-17BD-4FDC-A83B-3E01AC0F1E7D}" srcId="{AF63C7DD-E3B6-446A-A794-A547698632F9}" destId="{52AB7900-3999-4C87-9C0C-8F89332CB1E8}" srcOrd="2" destOrd="0" parTransId="{D329C45D-4292-4A6B-A37E-6B6996CF04E0}" sibTransId="{F4B31342-674C-4D8A-88A1-6B6D50AB3AAC}"/>
    <dgm:cxn modelId="{2939F806-70E1-4AB8-98C5-789141134C14}" srcId="{AF63C7DD-E3B6-446A-A794-A547698632F9}" destId="{5FB7EAE4-F662-49CA-90AC-0272B269530F}" srcOrd="3" destOrd="0" parTransId="{3B5B801D-9D60-463A-89AB-C0B3EE884CA5}" sibTransId="{B168C70C-2E9D-46BA-9387-BAFE3F5519EF}"/>
    <dgm:cxn modelId="{7DE46E0C-5FE7-423E-AABC-B8741DE3743C}" srcId="{EA6EEAC2-31F7-4F4F-AD8A-A3E30CC028D9}" destId="{0AD0AE66-4CA2-4ABC-9175-7CE3A5CA8B11}" srcOrd="1" destOrd="0" parTransId="{E529632C-A116-4DC8-BD89-D8C7C81D3616}" sibTransId="{074F5540-39EE-4733-83BC-C6EACF73E5DF}"/>
    <dgm:cxn modelId="{555ABB0F-28F2-47A4-B773-616CFBA1D744}" type="presOf" srcId="{C6795474-26EE-4B74-A7E8-2F3B1337BE18}" destId="{BD9583B7-7696-444C-9638-E7D628DD1539}" srcOrd="0" destOrd="0" presId="urn:microsoft.com/office/officeart/2005/8/layout/hierarchy2"/>
    <dgm:cxn modelId="{54FEC710-E725-44A4-96D5-79DA91C8511C}" type="presOf" srcId="{6BDF35C1-6C37-4DF5-9201-8ABBC24AB2F4}" destId="{D1FB2F5D-31A4-4E5D-B002-42C4902ED71E}" srcOrd="0" destOrd="0" presId="urn:microsoft.com/office/officeart/2005/8/layout/hierarchy2"/>
    <dgm:cxn modelId="{5DF0FF11-0639-41E3-9B4C-FC67B1CF41BB}" srcId="{3CD7B78F-3B21-4B3A-9B2C-20F5F596FA58}" destId="{EA6EEAC2-31F7-4F4F-AD8A-A3E30CC028D9}" srcOrd="0" destOrd="0" parTransId="{15A60193-7B51-401A-A778-8C66ABDDC5C0}" sibTransId="{2D71C25E-0A06-4D39-808E-FFC605D3432F}"/>
    <dgm:cxn modelId="{8DC92212-9CAA-441A-BF77-AE719A2569D0}" type="presOf" srcId="{93244B1F-1B34-4447-AB78-0C566CCF24BC}" destId="{6B0E90C1-3E40-4E74-B019-BCBAE131688B}" srcOrd="0" destOrd="0" presId="urn:microsoft.com/office/officeart/2005/8/layout/hierarchy2"/>
    <dgm:cxn modelId="{80F9B712-4331-47EA-9F57-D9219AC215BA}" type="presOf" srcId="{54DF0966-3BD1-4995-A047-453DF35D4E96}" destId="{889EDBF9-D805-42C7-B713-554E433B8414}" srcOrd="0" destOrd="0" presId="urn:microsoft.com/office/officeart/2005/8/layout/hierarchy2"/>
    <dgm:cxn modelId="{A9500A14-D410-483D-B9E8-896DAD25A991}" type="presOf" srcId="{0AD0AE66-4CA2-4ABC-9175-7CE3A5CA8B11}" destId="{DDCF6E28-99BD-40E8-954F-D82883BFD455}" srcOrd="0" destOrd="0" presId="urn:microsoft.com/office/officeart/2005/8/layout/hierarchy2"/>
    <dgm:cxn modelId="{64FA1C18-183C-49F0-AED7-E61471CC8514}" srcId="{BAC23D62-FC11-4426-B8A1-9B071BCBDF87}" destId="{4E087FA6-F203-453A-97F9-9EE761D874A0}" srcOrd="1" destOrd="0" parTransId="{E885CBE1-6B8C-4480-A432-E5387BBB2081}" sibTransId="{CC566194-80B1-4B4F-A5F5-03FEA78D4607}"/>
    <dgm:cxn modelId="{AC2B9A1A-1460-4BF7-B663-B9DBE79A0CEC}" type="presOf" srcId="{99C1D499-DE5C-49FD-9275-3DCB264EB9DC}" destId="{6E50E7C7-A078-415C-918C-0CD37FBE1C00}" srcOrd="0" destOrd="0" presId="urn:microsoft.com/office/officeart/2005/8/layout/hierarchy2"/>
    <dgm:cxn modelId="{E2AD9F1E-F996-4303-8404-C257E55FE9C2}" type="presOf" srcId="{48B42BEE-FDDC-469E-9C4B-719C70D44AC8}" destId="{0EFD9B4B-338D-422B-8D8A-7871312725E8}" srcOrd="0" destOrd="0" presId="urn:microsoft.com/office/officeart/2005/8/layout/hierarchy2"/>
    <dgm:cxn modelId="{9FD52B2B-4676-4894-A065-95903C737ADB}" type="presOf" srcId="{93FF1413-00E2-4491-BC16-147980BDE48E}" destId="{B4205A70-C1E1-4D38-A4B7-88499E7FC1A8}" srcOrd="0" destOrd="0" presId="urn:microsoft.com/office/officeart/2005/8/layout/hierarchy2"/>
    <dgm:cxn modelId="{6CEFB62E-A21E-4670-B925-7F07F3F0297E}" srcId="{AF63C7DD-E3B6-446A-A794-A547698632F9}" destId="{E9796E57-9170-4251-9C5F-3F4AAF5DAF8E}" srcOrd="1" destOrd="0" parTransId="{530EC97B-7DAF-4C99-9034-FFC0BF2B9848}" sibTransId="{461364F9-DC31-4716-BB4F-56E01A0174BB}"/>
    <dgm:cxn modelId="{5A86ED30-6451-45EA-9FB2-B8315444731B}" type="presOf" srcId="{33BF5152-CF5F-4C53-9470-00F023800B0D}" destId="{63538E3E-735E-4DFE-A4E1-D362AF4FD9AF}" srcOrd="1" destOrd="0" presId="urn:microsoft.com/office/officeart/2005/8/layout/hierarchy2"/>
    <dgm:cxn modelId="{1CDFA431-B593-46E3-8190-F095A4D65A1D}" type="presOf" srcId="{5FB7EAE4-F662-49CA-90AC-0272B269530F}" destId="{A664CDCF-33B0-45B1-A35A-7196EE5ADA85}" srcOrd="0" destOrd="0" presId="urn:microsoft.com/office/officeart/2005/8/layout/hierarchy2"/>
    <dgm:cxn modelId="{9DB1CC36-5703-46BD-A37A-A828CE830449}" srcId="{5FB7EAE4-F662-49CA-90AC-0272B269530F}" destId="{5607DEC4-868D-4C40-9A77-FA7CC58A747A}" srcOrd="0" destOrd="0" parTransId="{51FFEAFE-AA3E-46CA-B7BB-ADFDA78E16E6}" sibTransId="{B304E006-0999-4652-B71E-8BC2B408C32A}"/>
    <dgm:cxn modelId="{BEE3723B-097B-4D4D-A3E3-D6829C57875E}" srcId="{CDAD8C08-6BE4-4134-800B-A1D14DC6418D}" destId="{AF63C7DD-E3B6-446A-A794-A547698632F9}" srcOrd="3" destOrd="0" parTransId="{7C6CD016-F991-4AD5-960C-DDE69452D522}" sibTransId="{0D203017-7437-4B5F-95C7-59E1E6651B38}"/>
    <dgm:cxn modelId="{D342943B-4853-47A7-A8C3-D526248AC1C0}" type="presOf" srcId="{51FFEAFE-AA3E-46CA-B7BB-ADFDA78E16E6}" destId="{726E4B7B-E5CC-446D-9403-CE79DC4D0AD4}" srcOrd="1" destOrd="0" presId="urn:microsoft.com/office/officeart/2005/8/layout/hierarchy2"/>
    <dgm:cxn modelId="{9102133E-1BBE-4A3C-BEFD-736B8BB95127}" type="presOf" srcId="{3B5B801D-9D60-463A-89AB-C0B3EE884CA5}" destId="{F03F16F2-3EA2-45D0-AD68-98E53A51B4E7}" srcOrd="0" destOrd="0" presId="urn:microsoft.com/office/officeart/2005/8/layout/hierarchy2"/>
    <dgm:cxn modelId="{2CA5805C-731C-47D4-B950-062AFC413043}" type="presOf" srcId="{E885CBE1-6B8C-4480-A432-E5387BBB2081}" destId="{4FAEC325-7049-4037-8163-B1C85CFE9373}" srcOrd="0" destOrd="0" presId="urn:microsoft.com/office/officeart/2005/8/layout/hierarchy2"/>
    <dgm:cxn modelId="{753CD55C-0DCD-4E33-B702-49F0BCA53FCF}" type="presOf" srcId="{85AC5DBC-8A48-40B3-8F92-CF561B5706A5}" destId="{5FE044E6-8058-48EB-8BC4-F83A03CE1D83}" srcOrd="0" destOrd="0" presId="urn:microsoft.com/office/officeart/2005/8/layout/hierarchy2"/>
    <dgm:cxn modelId="{2A867560-1B5E-4AC7-9CC9-546C52F8333F}" type="presOf" srcId="{E9796E57-9170-4251-9C5F-3F4AAF5DAF8E}" destId="{2E4BF9A7-F004-4B7C-8C79-CE414CC02DAC}" srcOrd="0" destOrd="0" presId="urn:microsoft.com/office/officeart/2005/8/layout/hierarchy2"/>
    <dgm:cxn modelId="{A0C5BC61-001A-435E-9D09-6467F3332EAA}" srcId="{BAC23D62-FC11-4426-B8A1-9B071BCBDF87}" destId="{974DF8EF-5B93-4454-B587-364BFA3F0857}" srcOrd="2" destOrd="0" parTransId="{6BDF35C1-6C37-4DF5-9201-8ABBC24AB2F4}" sibTransId="{0AAFF991-EBA5-45C4-B54A-6B24A73F7260}"/>
    <dgm:cxn modelId="{1C804743-E215-4436-82B0-9760C297EAF7}" type="presOf" srcId="{ECAFD305-DABB-47A9-B49D-80DD3331B594}" destId="{948FFC1D-77B1-4265-90EB-74940B7262B6}" srcOrd="0" destOrd="0" presId="urn:microsoft.com/office/officeart/2005/8/layout/hierarchy2"/>
    <dgm:cxn modelId="{EFA3AF63-4CCE-4F99-BA4D-43B18B40D3B0}" type="presOf" srcId="{AF63C7DD-E3B6-446A-A794-A547698632F9}" destId="{08B7C2DD-FC85-4B7A-9E83-092EDA3E2326}" srcOrd="0" destOrd="0" presId="urn:microsoft.com/office/officeart/2005/8/layout/hierarchy2"/>
    <dgm:cxn modelId="{8C3DD744-1252-4BDF-A597-28B736D42184}" type="presOf" srcId="{52AB7900-3999-4C87-9C0C-8F89332CB1E8}" destId="{05F89350-893A-4760-A44D-8781F9E65F3C}" srcOrd="0" destOrd="0" presId="urn:microsoft.com/office/officeart/2005/8/layout/hierarchy2"/>
    <dgm:cxn modelId="{32742545-E1F5-4780-97B8-05503573169F}" type="presOf" srcId="{93244B1F-1B34-4447-AB78-0C566CCF24BC}" destId="{60C4C030-7F7B-41BC-9447-FDDE6CEA52A9}" srcOrd="1" destOrd="0" presId="urn:microsoft.com/office/officeart/2005/8/layout/hierarchy2"/>
    <dgm:cxn modelId="{68453045-8E23-49F9-AD5A-FF3B8DF59F86}" type="presOf" srcId="{33BF5152-CF5F-4C53-9470-00F023800B0D}" destId="{1EC6BC03-7EE3-4890-AEE7-61B849D1A07D}" srcOrd="0" destOrd="0" presId="urn:microsoft.com/office/officeart/2005/8/layout/hierarchy2"/>
    <dgm:cxn modelId="{30595647-3804-414E-A3A2-B5893818A551}" type="presOf" srcId="{7E1F515A-B8B0-405A-9304-1674FE6FD80B}" destId="{0337142C-B882-4359-9D11-82DEDC2DE247}" srcOrd="1" destOrd="0" presId="urn:microsoft.com/office/officeart/2005/8/layout/hierarchy2"/>
    <dgm:cxn modelId="{40282168-79E8-49E4-A442-BE32095CCBB9}" type="presOf" srcId="{530EC97B-7DAF-4C99-9034-FFC0BF2B9848}" destId="{1717A868-AFED-4279-94A3-DF00B3699120}" srcOrd="0" destOrd="0" presId="urn:microsoft.com/office/officeart/2005/8/layout/hierarchy2"/>
    <dgm:cxn modelId="{89909F4A-F1A7-41D7-9E49-91BEA9E92CEB}" type="presOf" srcId="{7C6CD016-F991-4AD5-960C-DDE69452D522}" destId="{AE88E389-7FE1-4D62-BAD1-44FF3801088B}" srcOrd="1" destOrd="0" presId="urn:microsoft.com/office/officeart/2005/8/layout/hierarchy2"/>
    <dgm:cxn modelId="{A2D82E4F-FBA9-41CD-8EDD-6F7B8577671F}" srcId="{5FB7EAE4-F662-49CA-90AC-0272B269530F}" destId="{48B42BEE-FDDC-469E-9C4B-719C70D44AC8}" srcOrd="2" destOrd="0" parTransId="{33BF5152-CF5F-4C53-9470-00F023800B0D}" sibTransId="{80926848-7A40-44D0-98CE-ADC2BE8B0009}"/>
    <dgm:cxn modelId="{EA6F9B4F-3C58-4D04-B104-DD62475A7668}" type="presOf" srcId="{4E087FA6-F203-453A-97F9-9EE761D874A0}" destId="{9B715793-200D-4C02-B76B-F3B3D4BD34C5}" srcOrd="0" destOrd="0" presId="urn:microsoft.com/office/officeart/2005/8/layout/hierarchy2"/>
    <dgm:cxn modelId="{73B72C71-D29A-4C84-84F4-1444ACA72CCC}" type="presOf" srcId="{1F77CD55-CC50-4F23-8698-15578CAD1526}" destId="{50729565-CD37-477D-A2B5-5F0957D3DBEA}" srcOrd="0" destOrd="0" presId="urn:microsoft.com/office/officeart/2005/8/layout/hierarchy2"/>
    <dgm:cxn modelId="{3A316674-4933-4C2C-8CB0-9C91BA82867D}" type="presOf" srcId="{E885CBE1-6B8C-4480-A432-E5387BBB2081}" destId="{1B8771B6-B53D-4A84-94CF-26A0509804DE}" srcOrd="1" destOrd="0" presId="urn:microsoft.com/office/officeart/2005/8/layout/hierarchy2"/>
    <dgm:cxn modelId="{C0307555-685E-48EA-93C9-CEDD474FF465}" type="presOf" srcId="{D329C45D-4292-4A6B-A37E-6B6996CF04E0}" destId="{F98B4FB8-EF64-4889-8443-ED066853DADE}" srcOrd="0" destOrd="0" presId="urn:microsoft.com/office/officeart/2005/8/layout/hierarchy2"/>
    <dgm:cxn modelId="{A5546F58-0981-4109-95E5-92B4DA27D013}" srcId="{AF63C7DD-E3B6-446A-A794-A547698632F9}" destId="{7F0C6E30-ED11-4871-BB5D-11F3B5BDB96C}" srcOrd="0" destOrd="0" parTransId="{C6795474-26EE-4B74-A7E8-2F3B1337BE18}" sibTransId="{78D74902-8542-4683-B3C4-DE714C30382B}"/>
    <dgm:cxn modelId="{EF46E778-5555-4DAD-96DE-7D3AA36D27E9}" type="presOf" srcId="{65615FE6-D995-401B-BC28-FBD0790BA488}" destId="{7C9CECFF-ED16-412E-8F8E-CB3E68FCE723}" srcOrd="0" destOrd="0" presId="urn:microsoft.com/office/officeart/2005/8/layout/hierarchy2"/>
    <dgm:cxn modelId="{820BFC5A-4C8E-4E38-9DF8-8C98E9153F76}" srcId="{5FB7EAE4-F662-49CA-90AC-0272B269530F}" destId="{ECAFD305-DABB-47A9-B49D-80DD3331B594}" srcOrd="1" destOrd="0" parTransId="{93FF1413-00E2-4491-BC16-147980BDE48E}" sibTransId="{E01E9A5C-04BA-4F90-818B-F677D524227A}"/>
    <dgm:cxn modelId="{A5C74D7E-12DA-4BDC-BF73-FA1F9827E2A4}" type="presOf" srcId="{E529632C-A116-4DC8-BD89-D8C7C81D3616}" destId="{D164D282-3265-4818-B7C8-97AD8DC8DB1E}" srcOrd="0" destOrd="0" presId="urn:microsoft.com/office/officeart/2005/8/layout/hierarchy2"/>
    <dgm:cxn modelId="{00A3547E-C581-4B90-88D5-40BE5DDE4414}" type="presOf" srcId="{6BDF35C1-6C37-4DF5-9201-8ABBC24AB2F4}" destId="{59EB1938-5171-4FEE-A6F6-6E206D704F4B}" srcOrd="1" destOrd="0" presId="urn:microsoft.com/office/officeart/2005/8/layout/hierarchy2"/>
    <dgm:cxn modelId="{10618698-1AFE-4EB1-AA98-A671290D4513}" type="presOf" srcId="{5607DEC4-868D-4C40-9A77-FA7CC58A747A}" destId="{662E3BF2-DBDE-4DBC-ABA1-06DD122A0090}" srcOrd="0" destOrd="0" presId="urn:microsoft.com/office/officeart/2005/8/layout/hierarchy2"/>
    <dgm:cxn modelId="{AD4AD49E-DE0E-40E8-8C1C-1B1C194985CF}" type="presOf" srcId="{7C6CD016-F991-4AD5-960C-DDE69452D522}" destId="{E3EFAB0C-BEE8-4FD6-AF62-1EDA12D2705D}" srcOrd="0" destOrd="0" presId="urn:microsoft.com/office/officeart/2005/8/layout/hierarchy2"/>
    <dgm:cxn modelId="{457FC4AA-1906-4A63-A8C4-9603CBF7A67A}" type="presOf" srcId="{CDAD8C08-6BE4-4134-800B-A1D14DC6418D}" destId="{719004E2-62AD-44B7-8A5D-A16C25EB58D5}" srcOrd="0" destOrd="0" presId="urn:microsoft.com/office/officeart/2005/8/layout/hierarchy2"/>
    <dgm:cxn modelId="{66D006AE-6AF0-4C84-AA63-C985FC86D1A7}" srcId="{CDAD8C08-6BE4-4134-800B-A1D14DC6418D}" destId="{54DF0966-3BD1-4995-A047-453DF35D4E96}" srcOrd="0" destOrd="0" parTransId="{99C1D499-DE5C-49FD-9275-3DCB264EB9DC}" sibTransId="{94AC0FDA-9D9B-4A50-B6D3-07612A865A54}"/>
    <dgm:cxn modelId="{60CEADAE-4E66-4F3E-B795-2574E0C1E325}" type="presOf" srcId="{99C1D499-DE5C-49FD-9275-3DCB264EB9DC}" destId="{201B9460-222A-48B0-BBF8-A856694BB34E}" srcOrd="1" destOrd="0" presId="urn:microsoft.com/office/officeart/2005/8/layout/hierarchy2"/>
    <dgm:cxn modelId="{528318B5-E396-4BC9-82A1-BD39E285A293}" srcId="{CDAD8C08-6BE4-4134-800B-A1D14DC6418D}" destId="{85AC5DBC-8A48-40B3-8F92-CF561B5706A5}" srcOrd="1" destOrd="0" parTransId="{93244B1F-1B34-4447-AB78-0C566CCF24BC}" sibTransId="{2D9AF80F-D9DF-4999-8111-F58CDEBCAD4B}"/>
    <dgm:cxn modelId="{1453F1B9-C414-46A2-B8D7-3801757877AE}" type="presOf" srcId="{3157A2ED-8FF6-4DF1-ADE6-1D526B97B9CF}" destId="{CBC47B48-B47B-41CA-B0BF-F1E2707AFD30}" srcOrd="1" destOrd="0" presId="urn:microsoft.com/office/officeart/2005/8/layout/hierarchy2"/>
    <dgm:cxn modelId="{5AC4A3BA-FA02-46D1-A999-1BDFC4326AEC}" type="presOf" srcId="{BAC23D62-FC11-4426-B8A1-9B071BCBDF87}" destId="{173785A1-03DA-433C-9EAA-06ECFC62DDBB}" srcOrd="0" destOrd="0" presId="urn:microsoft.com/office/officeart/2005/8/layout/hierarchy2"/>
    <dgm:cxn modelId="{4C5423BD-01AF-4966-9785-ABB41D4AFC1C}" type="presOf" srcId="{E529632C-A116-4DC8-BD89-D8C7C81D3616}" destId="{8B6FA54B-5B3B-4B59-B72A-6C6CB2B0A327}" srcOrd="1" destOrd="0" presId="urn:microsoft.com/office/officeart/2005/8/layout/hierarchy2"/>
    <dgm:cxn modelId="{669932BE-2223-4E58-B51E-0402A72316BA}" type="presOf" srcId="{3157A2ED-8FF6-4DF1-ADE6-1D526B97B9CF}" destId="{02D95DF8-9EDE-4436-871C-8215C9DB8385}" srcOrd="0" destOrd="0" presId="urn:microsoft.com/office/officeart/2005/8/layout/hierarchy2"/>
    <dgm:cxn modelId="{2895BDBE-07CA-4DD2-A7C8-6FF73155C545}" type="presOf" srcId="{7F0C6E30-ED11-4871-BB5D-11F3B5BDB96C}" destId="{1031990B-5A36-4888-8DA2-52BA8DED1E67}" srcOrd="0" destOrd="0" presId="urn:microsoft.com/office/officeart/2005/8/layout/hierarchy2"/>
    <dgm:cxn modelId="{999CDCC6-FA94-46B3-874F-FF7FCA5BD3DF}" type="presOf" srcId="{C6795474-26EE-4B74-A7E8-2F3B1337BE18}" destId="{1FB2A54E-4F50-4AC8-AA95-9A4A0599E57D}" srcOrd="1" destOrd="0" presId="urn:microsoft.com/office/officeart/2005/8/layout/hierarchy2"/>
    <dgm:cxn modelId="{7A2F9EC9-0B72-4371-983A-F22636CD3C10}" type="presOf" srcId="{93FF1413-00E2-4491-BC16-147980BDE48E}" destId="{2CE7BB20-C96C-4617-8B7B-29813AAFA9E8}" srcOrd="1" destOrd="0" presId="urn:microsoft.com/office/officeart/2005/8/layout/hierarchy2"/>
    <dgm:cxn modelId="{C254E1C9-A05D-4D2E-9311-FC6ACCD92906}" srcId="{BAC23D62-FC11-4426-B8A1-9B071BCBDF87}" destId="{CDAD8C08-6BE4-4134-800B-A1D14DC6418D}" srcOrd="0" destOrd="0" parTransId="{65615FE6-D995-401B-BC28-FBD0790BA488}" sibTransId="{397AAFF2-91E4-44A3-961F-4799A2A1659A}"/>
    <dgm:cxn modelId="{68F55AD0-91EE-4EBB-9CED-79260D5C6044}" srcId="{EA6EEAC2-31F7-4F4F-AD8A-A3E30CC028D9}" destId="{BAC23D62-FC11-4426-B8A1-9B071BCBDF87}" srcOrd="0" destOrd="0" parTransId="{3157A2ED-8FF6-4DF1-ADE6-1D526B97B9CF}" sibTransId="{3685E542-E808-4190-A06A-DBA3AF548EBE}"/>
    <dgm:cxn modelId="{5CB7BBD0-65AD-4A12-900B-F414FCDC2EE5}" type="presOf" srcId="{3B5B801D-9D60-463A-89AB-C0B3EE884CA5}" destId="{E7882D95-ED0C-44C7-8F24-C7AE12CBB0E4}" srcOrd="1" destOrd="0" presId="urn:microsoft.com/office/officeart/2005/8/layout/hierarchy2"/>
    <dgm:cxn modelId="{58ECF4DA-FC57-442F-B6FD-E8D7D70404D0}" type="presOf" srcId="{EA6EEAC2-31F7-4F4F-AD8A-A3E30CC028D9}" destId="{7AC449DE-248F-4710-BE28-DA8BB2AB4F38}" srcOrd="0" destOrd="0" presId="urn:microsoft.com/office/officeart/2005/8/layout/hierarchy2"/>
    <dgm:cxn modelId="{93BEF9DB-519B-4AE4-84F6-7BDE0FDC0FE1}" type="presOf" srcId="{7E1F515A-B8B0-405A-9304-1674FE6FD80B}" destId="{31CA984E-5280-48FF-833D-18DABDD06D97}" srcOrd="0" destOrd="0" presId="urn:microsoft.com/office/officeart/2005/8/layout/hierarchy2"/>
    <dgm:cxn modelId="{83DC1DDF-20F7-42FB-83ED-8522BE29FCCC}" type="presOf" srcId="{D329C45D-4292-4A6B-A37E-6B6996CF04E0}" destId="{0D4D8650-FC2B-4FAA-9391-005365617A04}" srcOrd="1" destOrd="0" presId="urn:microsoft.com/office/officeart/2005/8/layout/hierarchy2"/>
    <dgm:cxn modelId="{C1FA27E1-9604-4B17-A648-E44EA9656F8F}" type="presOf" srcId="{530EC97B-7DAF-4C99-9034-FFC0BF2B9848}" destId="{86B634C2-2E47-4A86-960C-536D960345BB}" srcOrd="1" destOrd="0" presId="urn:microsoft.com/office/officeart/2005/8/layout/hierarchy2"/>
    <dgm:cxn modelId="{F9605FE8-4386-4E51-9B5F-ED8A17DAD8D8}" type="presOf" srcId="{65615FE6-D995-401B-BC28-FBD0790BA488}" destId="{24709407-0FAA-4796-A135-E50248E50AAC}" srcOrd="1" destOrd="0" presId="urn:microsoft.com/office/officeart/2005/8/layout/hierarchy2"/>
    <dgm:cxn modelId="{73E48EEC-F7D8-48D2-9AF9-6B95E5DD74E1}" type="presOf" srcId="{974DF8EF-5B93-4454-B587-364BFA3F0857}" destId="{1966D8EA-257C-44C9-B1BA-6673A83D9E0E}" srcOrd="0" destOrd="0" presId="urn:microsoft.com/office/officeart/2005/8/layout/hierarchy2"/>
    <dgm:cxn modelId="{FA734CF0-1C64-4CFC-BC73-F365AC95A035}" type="presOf" srcId="{3CD7B78F-3B21-4B3A-9B2C-20F5F596FA58}" destId="{014DAECB-4285-49AA-82E8-3E202BEDD950}" srcOrd="0" destOrd="0" presId="urn:microsoft.com/office/officeart/2005/8/layout/hierarchy2"/>
    <dgm:cxn modelId="{2949B3FB-3532-45DB-9EA4-F9DAB002738C}" type="presOf" srcId="{51FFEAFE-AA3E-46CA-B7BB-ADFDA78E16E6}" destId="{01EFE931-A8B1-4F01-960E-134BFDF6B54E}" srcOrd="0" destOrd="0" presId="urn:microsoft.com/office/officeart/2005/8/layout/hierarchy2"/>
    <dgm:cxn modelId="{4CE8EFFE-8EA2-4485-9A81-4CDEA34F5130}" srcId="{CDAD8C08-6BE4-4134-800B-A1D14DC6418D}" destId="{1F77CD55-CC50-4F23-8698-15578CAD1526}" srcOrd="2" destOrd="0" parTransId="{7E1F515A-B8B0-405A-9304-1674FE6FD80B}" sibTransId="{55CEEEDE-8CBC-4C20-921F-AE56810842D9}"/>
    <dgm:cxn modelId="{023CB2BA-9075-4FB9-9BD7-E589489B63F1}" type="presParOf" srcId="{014DAECB-4285-49AA-82E8-3E202BEDD950}" destId="{E865AC95-8793-4363-8A52-1F1E16131074}" srcOrd="0" destOrd="0" presId="urn:microsoft.com/office/officeart/2005/8/layout/hierarchy2"/>
    <dgm:cxn modelId="{9822AE7D-6CFE-427B-B659-AEE3027BAEE1}" type="presParOf" srcId="{E865AC95-8793-4363-8A52-1F1E16131074}" destId="{7AC449DE-248F-4710-BE28-DA8BB2AB4F38}" srcOrd="0" destOrd="0" presId="urn:microsoft.com/office/officeart/2005/8/layout/hierarchy2"/>
    <dgm:cxn modelId="{EDF37C60-60ED-458C-B2FF-B3428464611D}" type="presParOf" srcId="{E865AC95-8793-4363-8A52-1F1E16131074}" destId="{6A1E575F-CFB8-4E1D-9466-6C96D1C08FBF}" srcOrd="1" destOrd="0" presId="urn:microsoft.com/office/officeart/2005/8/layout/hierarchy2"/>
    <dgm:cxn modelId="{1F07447B-2587-4E13-AB27-80D157CD9E72}" type="presParOf" srcId="{6A1E575F-CFB8-4E1D-9466-6C96D1C08FBF}" destId="{02D95DF8-9EDE-4436-871C-8215C9DB8385}" srcOrd="0" destOrd="0" presId="urn:microsoft.com/office/officeart/2005/8/layout/hierarchy2"/>
    <dgm:cxn modelId="{56BC89F1-A9C6-4D78-83B2-413E7A237682}" type="presParOf" srcId="{02D95DF8-9EDE-4436-871C-8215C9DB8385}" destId="{CBC47B48-B47B-41CA-B0BF-F1E2707AFD30}" srcOrd="0" destOrd="0" presId="urn:microsoft.com/office/officeart/2005/8/layout/hierarchy2"/>
    <dgm:cxn modelId="{37EDD604-B069-4792-8BC7-482AB38F678D}" type="presParOf" srcId="{6A1E575F-CFB8-4E1D-9466-6C96D1C08FBF}" destId="{4344633E-7148-46F2-B521-9C3A0C319081}" srcOrd="1" destOrd="0" presId="urn:microsoft.com/office/officeart/2005/8/layout/hierarchy2"/>
    <dgm:cxn modelId="{28E7C5D7-9B28-49AC-ACBE-DBCEF09669B1}" type="presParOf" srcId="{4344633E-7148-46F2-B521-9C3A0C319081}" destId="{173785A1-03DA-433C-9EAA-06ECFC62DDBB}" srcOrd="0" destOrd="0" presId="urn:microsoft.com/office/officeart/2005/8/layout/hierarchy2"/>
    <dgm:cxn modelId="{10F64ABB-156D-40B8-8E1F-C6650C90E1D9}" type="presParOf" srcId="{4344633E-7148-46F2-B521-9C3A0C319081}" destId="{36AD441C-D4FF-4DE6-9819-DCCDC926AE69}" srcOrd="1" destOrd="0" presId="urn:microsoft.com/office/officeart/2005/8/layout/hierarchy2"/>
    <dgm:cxn modelId="{683F1C47-312A-4E17-BD4C-C3BAEE220174}" type="presParOf" srcId="{36AD441C-D4FF-4DE6-9819-DCCDC926AE69}" destId="{7C9CECFF-ED16-412E-8F8E-CB3E68FCE723}" srcOrd="0" destOrd="0" presId="urn:microsoft.com/office/officeart/2005/8/layout/hierarchy2"/>
    <dgm:cxn modelId="{184F553A-A58C-4018-8A9C-B6F49EC884D8}" type="presParOf" srcId="{7C9CECFF-ED16-412E-8F8E-CB3E68FCE723}" destId="{24709407-0FAA-4796-A135-E50248E50AAC}" srcOrd="0" destOrd="0" presId="urn:microsoft.com/office/officeart/2005/8/layout/hierarchy2"/>
    <dgm:cxn modelId="{9CC2673E-FD03-4BBA-8FF5-AE90D740D904}" type="presParOf" srcId="{36AD441C-D4FF-4DE6-9819-DCCDC926AE69}" destId="{FA4E35AA-141B-4FF5-AD2B-C5FD7F3E47A2}" srcOrd="1" destOrd="0" presId="urn:microsoft.com/office/officeart/2005/8/layout/hierarchy2"/>
    <dgm:cxn modelId="{641F339E-3698-411E-ABFA-D80A24C4B872}" type="presParOf" srcId="{FA4E35AA-141B-4FF5-AD2B-C5FD7F3E47A2}" destId="{719004E2-62AD-44B7-8A5D-A16C25EB58D5}" srcOrd="0" destOrd="0" presId="urn:microsoft.com/office/officeart/2005/8/layout/hierarchy2"/>
    <dgm:cxn modelId="{AC7D58CE-D92A-415F-8370-D2BFD2B0FEA9}" type="presParOf" srcId="{FA4E35AA-141B-4FF5-AD2B-C5FD7F3E47A2}" destId="{B1AD53B2-FEFC-44B7-B1D9-585796F7CE5B}" srcOrd="1" destOrd="0" presId="urn:microsoft.com/office/officeart/2005/8/layout/hierarchy2"/>
    <dgm:cxn modelId="{A48A10C2-E20A-4FF1-B85C-6A7A0A61E9B6}" type="presParOf" srcId="{B1AD53B2-FEFC-44B7-B1D9-585796F7CE5B}" destId="{6E50E7C7-A078-415C-918C-0CD37FBE1C00}" srcOrd="0" destOrd="0" presId="urn:microsoft.com/office/officeart/2005/8/layout/hierarchy2"/>
    <dgm:cxn modelId="{15FE56D1-AEEB-4C10-96E1-FDA1CE2097DC}" type="presParOf" srcId="{6E50E7C7-A078-415C-918C-0CD37FBE1C00}" destId="{201B9460-222A-48B0-BBF8-A856694BB34E}" srcOrd="0" destOrd="0" presId="urn:microsoft.com/office/officeart/2005/8/layout/hierarchy2"/>
    <dgm:cxn modelId="{FD5A8BF4-F752-47FA-BE6F-2930164360FB}" type="presParOf" srcId="{B1AD53B2-FEFC-44B7-B1D9-585796F7CE5B}" destId="{C2059D0F-462C-48F1-8FCB-B4996947E324}" srcOrd="1" destOrd="0" presId="urn:microsoft.com/office/officeart/2005/8/layout/hierarchy2"/>
    <dgm:cxn modelId="{41861180-C07E-4083-9347-78ED82033671}" type="presParOf" srcId="{C2059D0F-462C-48F1-8FCB-B4996947E324}" destId="{889EDBF9-D805-42C7-B713-554E433B8414}" srcOrd="0" destOrd="0" presId="urn:microsoft.com/office/officeart/2005/8/layout/hierarchy2"/>
    <dgm:cxn modelId="{F23AE48E-39AC-46D5-9349-FB854C6ACAA5}" type="presParOf" srcId="{C2059D0F-462C-48F1-8FCB-B4996947E324}" destId="{469C2508-0D59-410B-8C3E-E20C3D4A0986}" srcOrd="1" destOrd="0" presId="urn:microsoft.com/office/officeart/2005/8/layout/hierarchy2"/>
    <dgm:cxn modelId="{FFEF28AE-9D5A-40D3-8C28-B26DE909C48F}" type="presParOf" srcId="{B1AD53B2-FEFC-44B7-B1D9-585796F7CE5B}" destId="{6B0E90C1-3E40-4E74-B019-BCBAE131688B}" srcOrd="2" destOrd="0" presId="urn:microsoft.com/office/officeart/2005/8/layout/hierarchy2"/>
    <dgm:cxn modelId="{5352386D-03B2-4C7D-9419-02D641872B41}" type="presParOf" srcId="{6B0E90C1-3E40-4E74-B019-BCBAE131688B}" destId="{60C4C030-7F7B-41BC-9447-FDDE6CEA52A9}" srcOrd="0" destOrd="0" presId="urn:microsoft.com/office/officeart/2005/8/layout/hierarchy2"/>
    <dgm:cxn modelId="{DA82BE42-AFCF-4F1F-982A-EC2BEEFF36D2}" type="presParOf" srcId="{B1AD53B2-FEFC-44B7-B1D9-585796F7CE5B}" destId="{1DC1E92E-EA89-4329-8E68-ADA30E4B677B}" srcOrd="3" destOrd="0" presId="urn:microsoft.com/office/officeart/2005/8/layout/hierarchy2"/>
    <dgm:cxn modelId="{9918BA51-7D72-49E4-9852-7E87C5677B66}" type="presParOf" srcId="{1DC1E92E-EA89-4329-8E68-ADA30E4B677B}" destId="{5FE044E6-8058-48EB-8BC4-F83A03CE1D83}" srcOrd="0" destOrd="0" presId="urn:microsoft.com/office/officeart/2005/8/layout/hierarchy2"/>
    <dgm:cxn modelId="{B72EC55E-24C3-4B97-8719-761DFF262758}" type="presParOf" srcId="{1DC1E92E-EA89-4329-8E68-ADA30E4B677B}" destId="{AC806FBD-85A4-4304-8429-C677C71D870D}" srcOrd="1" destOrd="0" presId="urn:microsoft.com/office/officeart/2005/8/layout/hierarchy2"/>
    <dgm:cxn modelId="{D846379F-D2CF-4537-86CA-2949D9E7DB5F}" type="presParOf" srcId="{B1AD53B2-FEFC-44B7-B1D9-585796F7CE5B}" destId="{31CA984E-5280-48FF-833D-18DABDD06D97}" srcOrd="4" destOrd="0" presId="urn:microsoft.com/office/officeart/2005/8/layout/hierarchy2"/>
    <dgm:cxn modelId="{858C6DED-AB5E-4092-9EAC-38851FB2B2BA}" type="presParOf" srcId="{31CA984E-5280-48FF-833D-18DABDD06D97}" destId="{0337142C-B882-4359-9D11-82DEDC2DE247}" srcOrd="0" destOrd="0" presId="urn:microsoft.com/office/officeart/2005/8/layout/hierarchy2"/>
    <dgm:cxn modelId="{11D54A54-8B33-45B7-BCC7-444D24A1BCB9}" type="presParOf" srcId="{B1AD53B2-FEFC-44B7-B1D9-585796F7CE5B}" destId="{2E3471AB-BFD9-4CDB-8641-F1E8576C9B1F}" srcOrd="5" destOrd="0" presId="urn:microsoft.com/office/officeart/2005/8/layout/hierarchy2"/>
    <dgm:cxn modelId="{F408F535-88CD-4EBA-8D11-EDA2FE114598}" type="presParOf" srcId="{2E3471AB-BFD9-4CDB-8641-F1E8576C9B1F}" destId="{50729565-CD37-477D-A2B5-5F0957D3DBEA}" srcOrd="0" destOrd="0" presId="urn:microsoft.com/office/officeart/2005/8/layout/hierarchy2"/>
    <dgm:cxn modelId="{9D63A78C-B2DD-4AA2-9A16-338538DCC832}" type="presParOf" srcId="{2E3471AB-BFD9-4CDB-8641-F1E8576C9B1F}" destId="{4AA028D5-E3E3-4DC3-B3CF-8970BE8EAF00}" srcOrd="1" destOrd="0" presId="urn:microsoft.com/office/officeart/2005/8/layout/hierarchy2"/>
    <dgm:cxn modelId="{C5885AE2-2B5E-4077-B19F-07A5820B196A}" type="presParOf" srcId="{B1AD53B2-FEFC-44B7-B1D9-585796F7CE5B}" destId="{E3EFAB0C-BEE8-4FD6-AF62-1EDA12D2705D}" srcOrd="6" destOrd="0" presId="urn:microsoft.com/office/officeart/2005/8/layout/hierarchy2"/>
    <dgm:cxn modelId="{A9AB2D4B-011E-429D-B000-9E1BE2F978B1}" type="presParOf" srcId="{E3EFAB0C-BEE8-4FD6-AF62-1EDA12D2705D}" destId="{AE88E389-7FE1-4D62-BAD1-44FF3801088B}" srcOrd="0" destOrd="0" presId="urn:microsoft.com/office/officeart/2005/8/layout/hierarchy2"/>
    <dgm:cxn modelId="{BF9D83E4-2E0D-452B-83F3-E17C1B1EC361}" type="presParOf" srcId="{B1AD53B2-FEFC-44B7-B1D9-585796F7CE5B}" destId="{B34C31B8-EB97-4FA9-B936-5133A18F3E5A}" srcOrd="7" destOrd="0" presId="urn:microsoft.com/office/officeart/2005/8/layout/hierarchy2"/>
    <dgm:cxn modelId="{4FF95FFA-BAB4-4748-B8C7-6C6CB8A6C8F9}" type="presParOf" srcId="{B34C31B8-EB97-4FA9-B936-5133A18F3E5A}" destId="{08B7C2DD-FC85-4B7A-9E83-092EDA3E2326}" srcOrd="0" destOrd="0" presId="urn:microsoft.com/office/officeart/2005/8/layout/hierarchy2"/>
    <dgm:cxn modelId="{CAFC328B-9497-4B3E-A8F0-F2C03696B64C}" type="presParOf" srcId="{B34C31B8-EB97-4FA9-B936-5133A18F3E5A}" destId="{C6F911A3-9200-4804-B26B-991EBBBBF294}" srcOrd="1" destOrd="0" presId="urn:microsoft.com/office/officeart/2005/8/layout/hierarchy2"/>
    <dgm:cxn modelId="{E23919F3-15B8-4E41-B1DC-A2C075398268}" type="presParOf" srcId="{C6F911A3-9200-4804-B26B-991EBBBBF294}" destId="{BD9583B7-7696-444C-9638-E7D628DD1539}" srcOrd="0" destOrd="0" presId="urn:microsoft.com/office/officeart/2005/8/layout/hierarchy2"/>
    <dgm:cxn modelId="{8AA81086-443E-45E4-A497-D08A8047908A}" type="presParOf" srcId="{BD9583B7-7696-444C-9638-E7D628DD1539}" destId="{1FB2A54E-4F50-4AC8-AA95-9A4A0599E57D}" srcOrd="0" destOrd="0" presId="urn:microsoft.com/office/officeart/2005/8/layout/hierarchy2"/>
    <dgm:cxn modelId="{0EE04C53-CF6E-443D-B323-52A3ED6C6E94}" type="presParOf" srcId="{C6F911A3-9200-4804-B26B-991EBBBBF294}" destId="{6FFD6D09-9C7E-49B2-911F-237584344847}" srcOrd="1" destOrd="0" presId="urn:microsoft.com/office/officeart/2005/8/layout/hierarchy2"/>
    <dgm:cxn modelId="{90597754-D242-474B-A1E0-E963AB947890}" type="presParOf" srcId="{6FFD6D09-9C7E-49B2-911F-237584344847}" destId="{1031990B-5A36-4888-8DA2-52BA8DED1E67}" srcOrd="0" destOrd="0" presId="urn:microsoft.com/office/officeart/2005/8/layout/hierarchy2"/>
    <dgm:cxn modelId="{03094F2D-E893-4CCB-8A8A-0F8BEF2337A3}" type="presParOf" srcId="{6FFD6D09-9C7E-49B2-911F-237584344847}" destId="{BFD31410-CBDE-4C7B-859F-A953E597AAD9}" srcOrd="1" destOrd="0" presId="urn:microsoft.com/office/officeart/2005/8/layout/hierarchy2"/>
    <dgm:cxn modelId="{2834AFC5-7778-4017-BB3F-66B01F2B8CF0}" type="presParOf" srcId="{C6F911A3-9200-4804-B26B-991EBBBBF294}" destId="{1717A868-AFED-4279-94A3-DF00B3699120}" srcOrd="2" destOrd="0" presId="urn:microsoft.com/office/officeart/2005/8/layout/hierarchy2"/>
    <dgm:cxn modelId="{986AE93F-0015-4144-B079-D96AB6A24F6C}" type="presParOf" srcId="{1717A868-AFED-4279-94A3-DF00B3699120}" destId="{86B634C2-2E47-4A86-960C-536D960345BB}" srcOrd="0" destOrd="0" presId="urn:microsoft.com/office/officeart/2005/8/layout/hierarchy2"/>
    <dgm:cxn modelId="{9FABB905-8F55-4471-B5E5-398BDAAC44EC}" type="presParOf" srcId="{C6F911A3-9200-4804-B26B-991EBBBBF294}" destId="{B45AEA37-8B23-453B-8CA4-53FB302F6835}" srcOrd="3" destOrd="0" presId="urn:microsoft.com/office/officeart/2005/8/layout/hierarchy2"/>
    <dgm:cxn modelId="{F944C6AD-23DF-469B-903D-AB48095B12B6}" type="presParOf" srcId="{B45AEA37-8B23-453B-8CA4-53FB302F6835}" destId="{2E4BF9A7-F004-4B7C-8C79-CE414CC02DAC}" srcOrd="0" destOrd="0" presId="urn:microsoft.com/office/officeart/2005/8/layout/hierarchy2"/>
    <dgm:cxn modelId="{4924605E-2724-4505-A0F2-B33768334E4A}" type="presParOf" srcId="{B45AEA37-8B23-453B-8CA4-53FB302F6835}" destId="{D47C25B1-598B-444D-9F12-82C21492B86A}" srcOrd="1" destOrd="0" presId="urn:microsoft.com/office/officeart/2005/8/layout/hierarchy2"/>
    <dgm:cxn modelId="{B06C6EA5-04BE-426F-A6CC-6699AE64E0A0}" type="presParOf" srcId="{C6F911A3-9200-4804-B26B-991EBBBBF294}" destId="{F98B4FB8-EF64-4889-8443-ED066853DADE}" srcOrd="4" destOrd="0" presId="urn:microsoft.com/office/officeart/2005/8/layout/hierarchy2"/>
    <dgm:cxn modelId="{A6DF4069-0CB0-457B-9C1D-E972869FEB51}" type="presParOf" srcId="{F98B4FB8-EF64-4889-8443-ED066853DADE}" destId="{0D4D8650-FC2B-4FAA-9391-005365617A04}" srcOrd="0" destOrd="0" presId="urn:microsoft.com/office/officeart/2005/8/layout/hierarchy2"/>
    <dgm:cxn modelId="{DA44668F-DA1F-4289-9BC3-D3C820BA264B}" type="presParOf" srcId="{C6F911A3-9200-4804-B26B-991EBBBBF294}" destId="{B7C06268-775D-4DB5-87E8-C93F2CC20F6D}" srcOrd="5" destOrd="0" presId="urn:microsoft.com/office/officeart/2005/8/layout/hierarchy2"/>
    <dgm:cxn modelId="{BDE977F7-1CC2-4278-A9FF-21E4F237C165}" type="presParOf" srcId="{B7C06268-775D-4DB5-87E8-C93F2CC20F6D}" destId="{05F89350-893A-4760-A44D-8781F9E65F3C}" srcOrd="0" destOrd="0" presId="urn:microsoft.com/office/officeart/2005/8/layout/hierarchy2"/>
    <dgm:cxn modelId="{56C99435-4C64-4CFB-92D1-20DD69FA9AEE}" type="presParOf" srcId="{B7C06268-775D-4DB5-87E8-C93F2CC20F6D}" destId="{7CBD1280-8D2C-48CD-B014-707261EC8945}" srcOrd="1" destOrd="0" presId="urn:microsoft.com/office/officeart/2005/8/layout/hierarchy2"/>
    <dgm:cxn modelId="{30066DCB-88F6-455A-AD50-B225E5E3B8AF}" type="presParOf" srcId="{C6F911A3-9200-4804-B26B-991EBBBBF294}" destId="{F03F16F2-3EA2-45D0-AD68-98E53A51B4E7}" srcOrd="6" destOrd="0" presId="urn:microsoft.com/office/officeart/2005/8/layout/hierarchy2"/>
    <dgm:cxn modelId="{DD91333D-AF14-4176-BEA8-BE3AFF770953}" type="presParOf" srcId="{F03F16F2-3EA2-45D0-AD68-98E53A51B4E7}" destId="{E7882D95-ED0C-44C7-8F24-C7AE12CBB0E4}" srcOrd="0" destOrd="0" presId="urn:microsoft.com/office/officeart/2005/8/layout/hierarchy2"/>
    <dgm:cxn modelId="{0B08D60B-BDB2-4B47-A38D-2C597DCAE09B}" type="presParOf" srcId="{C6F911A3-9200-4804-B26B-991EBBBBF294}" destId="{2DB7BD88-D5D8-4587-BB4F-377611F7B82A}" srcOrd="7" destOrd="0" presId="urn:microsoft.com/office/officeart/2005/8/layout/hierarchy2"/>
    <dgm:cxn modelId="{1A5FEC92-5087-431A-BE98-9F1F2DF34CD5}" type="presParOf" srcId="{2DB7BD88-D5D8-4587-BB4F-377611F7B82A}" destId="{A664CDCF-33B0-45B1-A35A-7196EE5ADA85}" srcOrd="0" destOrd="0" presId="urn:microsoft.com/office/officeart/2005/8/layout/hierarchy2"/>
    <dgm:cxn modelId="{2C7B6927-6639-4C6F-A1F0-8DA4DA6F3F06}" type="presParOf" srcId="{2DB7BD88-D5D8-4587-BB4F-377611F7B82A}" destId="{F28993B4-55FD-48FB-85DC-91E7872248FA}" srcOrd="1" destOrd="0" presId="urn:microsoft.com/office/officeart/2005/8/layout/hierarchy2"/>
    <dgm:cxn modelId="{FED814BF-9129-446A-820D-F779075EAC24}" type="presParOf" srcId="{F28993B4-55FD-48FB-85DC-91E7872248FA}" destId="{01EFE931-A8B1-4F01-960E-134BFDF6B54E}" srcOrd="0" destOrd="0" presId="urn:microsoft.com/office/officeart/2005/8/layout/hierarchy2"/>
    <dgm:cxn modelId="{9E56A091-7720-41D4-9100-D588FB21BBFA}" type="presParOf" srcId="{01EFE931-A8B1-4F01-960E-134BFDF6B54E}" destId="{726E4B7B-E5CC-446D-9403-CE79DC4D0AD4}" srcOrd="0" destOrd="0" presId="urn:microsoft.com/office/officeart/2005/8/layout/hierarchy2"/>
    <dgm:cxn modelId="{D5C91B5A-FBCE-4E1D-8364-827082F92760}" type="presParOf" srcId="{F28993B4-55FD-48FB-85DC-91E7872248FA}" destId="{485CD7B8-2680-4D42-A7ED-967D4DB01704}" srcOrd="1" destOrd="0" presId="urn:microsoft.com/office/officeart/2005/8/layout/hierarchy2"/>
    <dgm:cxn modelId="{D788CE79-771C-4CCD-A944-4E811D933AE2}" type="presParOf" srcId="{485CD7B8-2680-4D42-A7ED-967D4DB01704}" destId="{662E3BF2-DBDE-4DBC-ABA1-06DD122A0090}" srcOrd="0" destOrd="0" presId="urn:microsoft.com/office/officeart/2005/8/layout/hierarchy2"/>
    <dgm:cxn modelId="{1B384961-726E-4DE5-82CF-FD1AB1E5555D}" type="presParOf" srcId="{485CD7B8-2680-4D42-A7ED-967D4DB01704}" destId="{DC2C4A1D-51A7-4323-88B7-A9346B4BAAFA}" srcOrd="1" destOrd="0" presId="urn:microsoft.com/office/officeart/2005/8/layout/hierarchy2"/>
    <dgm:cxn modelId="{BA92D633-D13E-4840-89A5-3251754BB743}" type="presParOf" srcId="{F28993B4-55FD-48FB-85DC-91E7872248FA}" destId="{B4205A70-C1E1-4D38-A4B7-88499E7FC1A8}" srcOrd="2" destOrd="0" presId="urn:microsoft.com/office/officeart/2005/8/layout/hierarchy2"/>
    <dgm:cxn modelId="{D4AA5A17-1FDD-4B13-B119-0C262A055BE1}" type="presParOf" srcId="{B4205A70-C1E1-4D38-A4B7-88499E7FC1A8}" destId="{2CE7BB20-C96C-4617-8B7B-29813AAFA9E8}" srcOrd="0" destOrd="0" presId="urn:microsoft.com/office/officeart/2005/8/layout/hierarchy2"/>
    <dgm:cxn modelId="{0057640A-2C2E-46E7-BCAA-C97107C3F48C}" type="presParOf" srcId="{F28993B4-55FD-48FB-85DC-91E7872248FA}" destId="{D513ABAA-C6BF-40D2-850E-21CBA4E1AD6D}" srcOrd="3" destOrd="0" presId="urn:microsoft.com/office/officeart/2005/8/layout/hierarchy2"/>
    <dgm:cxn modelId="{2935BF15-CE15-4A9E-B1BA-2197DFCA313C}" type="presParOf" srcId="{D513ABAA-C6BF-40D2-850E-21CBA4E1AD6D}" destId="{948FFC1D-77B1-4265-90EB-74940B7262B6}" srcOrd="0" destOrd="0" presId="urn:microsoft.com/office/officeart/2005/8/layout/hierarchy2"/>
    <dgm:cxn modelId="{B4F9F8FC-D1CB-4C17-88D2-77A9E469F0DD}" type="presParOf" srcId="{D513ABAA-C6BF-40D2-850E-21CBA4E1AD6D}" destId="{1EEB61B0-9E89-4D25-AF28-9578065475B6}" srcOrd="1" destOrd="0" presId="urn:microsoft.com/office/officeart/2005/8/layout/hierarchy2"/>
    <dgm:cxn modelId="{7F73AA29-7B80-4373-8CDF-E9AB902FD12E}" type="presParOf" srcId="{F28993B4-55FD-48FB-85DC-91E7872248FA}" destId="{1EC6BC03-7EE3-4890-AEE7-61B849D1A07D}" srcOrd="4" destOrd="0" presId="urn:microsoft.com/office/officeart/2005/8/layout/hierarchy2"/>
    <dgm:cxn modelId="{CA7ACE50-F531-4BAE-9337-47C8C2E7504E}" type="presParOf" srcId="{1EC6BC03-7EE3-4890-AEE7-61B849D1A07D}" destId="{63538E3E-735E-4DFE-A4E1-D362AF4FD9AF}" srcOrd="0" destOrd="0" presId="urn:microsoft.com/office/officeart/2005/8/layout/hierarchy2"/>
    <dgm:cxn modelId="{9E8060A3-A537-4A97-B7AE-2BFBEF0C455D}" type="presParOf" srcId="{F28993B4-55FD-48FB-85DC-91E7872248FA}" destId="{36ED311B-D40F-4244-A631-537C4151923C}" srcOrd="5" destOrd="0" presId="urn:microsoft.com/office/officeart/2005/8/layout/hierarchy2"/>
    <dgm:cxn modelId="{E364896C-AF23-49B1-A981-9B08128C3BBD}" type="presParOf" srcId="{36ED311B-D40F-4244-A631-537C4151923C}" destId="{0EFD9B4B-338D-422B-8D8A-7871312725E8}" srcOrd="0" destOrd="0" presId="urn:microsoft.com/office/officeart/2005/8/layout/hierarchy2"/>
    <dgm:cxn modelId="{0877611B-4A63-43DE-A5DC-2997394F0FCC}" type="presParOf" srcId="{36ED311B-D40F-4244-A631-537C4151923C}" destId="{9311CFF3-801E-46A1-9FE1-5C7DD53C6509}" srcOrd="1" destOrd="0" presId="urn:microsoft.com/office/officeart/2005/8/layout/hierarchy2"/>
    <dgm:cxn modelId="{364D29FE-2519-4B0D-AA28-E524BDF19024}" type="presParOf" srcId="{36AD441C-D4FF-4DE6-9819-DCCDC926AE69}" destId="{4FAEC325-7049-4037-8163-B1C85CFE9373}" srcOrd="2" destOrd="0" presId="urn:microsoft.com/office/officeart/2005/8/layout/hierarchy2"/>
    <dgm:cxn modelId="{019532E1-E6E9-4B9D-A680-950FC59E76E6}" type="presParOf" srcId="{4FAEC325-7049-4037-8163-B1C85CFE9373}" destId="{1B8771B6-B53D-4A84-94CF-26A0509804DE}" srcOrd="0" destOrd="0" presId="urn:microsoft.com/office/officeart/2005/8/layout/hierarchy2"/>
    <dgm:cxn modelId="{331A54D5-F322-4958-A4BF-8C847B2B5F02}" type="presParOf" srcId="{36AD441C-D4FF-4DE6-9819-DCCDC926AE69}" destId="{A257C2DD-B2BF-4C2B-9C6B-D681CA0688BF}" srcOrd="3" destOrd="0" presId="urn:microsoft.com/office/officeart/2005/8/layout/hierarchy2"/>
    <dgm:cxn modelId="{0EB735B5-61A3-4323-BE1C-00FA1CF8C636}" type="presParOf" srcId="{A257C2DD-B2BF-4C2B-9C6B-D681CA0688BF}" destId="{9B715793-200D-4C02-B76B-F3B3D4BD34C5}" srcOrd="0" destOrd="0" presId="urn:microsoft.com/office/officeart/2005/8/layout/hierarchy2"/>
    <dgm:cxn modelId="{7853A953-51DD-417C-808F-4380F1212229}" type="presParOf" srcId="{A257C2DD-B2BF-4C2B-9C6B-D681CA0688BF}" destId="{BDFB2738-3B1D-42DC-AEAC-289D8425DC67}" srcOrd="1" destOrd="0" presId="urn:microsoft.com/office/officeart/2005/8/layout/hierarchy2"/>
    <dgm:cxn modelId="{3152DD55-7394-44A1-B376-D8014B051890}" type="presParOf" srcId="{36AD441C-D4FF-4DE6-9819-DCCDC926AE69}" destId="{D1FB2F5D-31A4-4E5D-B002-42C4902ED71E}" srcOrd="4" destOrd="0" presId="urn:microsoft.com/office/officeart/2005/8/layout/hierarchy2"/>
    <dgm:cxn modelId="{C6495283-494F-4606-8F7A-73819F5AB9F0}" type="presParOf" srcId="{D1FB2F5D-31A4-4E5D-B002-42C4902ED71E}" destId="{59EB1938-5171-4FEE-A6F6-6E206D704F4B}" srcOrd="0" destOrd="0" presId="urn:microsoft.com/office/officeart/2005/8/layout/hierarchy2"/>
    <dgm:cxn modelId="{B0E23558-9B39-4EDE-8218-F69AE5730181}" type="presParOf" srcId="{36AD441C-D4FF-4DE6-9819-DCCDC926AE69}" destId="{967D8CD4-2E54-41D8-96DC-6F8FF2F1E0CD}" srcOrd="5" destOrd="0" presId="urn:microsoft.com/office/officeart/2005/8/layout/hierarchy2"/>
    <dgm:cxn modelId="{57C06C5C-7558-4F4E-BF32-D5263B8C66DA}" type="presParOf" srcId="{967D8CD4-2E54-41D8-96DC-6F8FF2F1E0CD}" destId="{1966D8EA-257C-44C9-B1BA-6673A83D9E0E}" srcOrd="0" destOrd="0" presId="urn:microsoft.com/office/officeart/2005/8/layout/hierarchy2"/>
    <dgm:cxn modelId="{5D61F745-ECE2-4F4E-BF7E-A46790DA37D3}" type="presParOf" srcId="{967D8CD4-2E54-41D8-96DC-6F8FF2F1E0CD}" destId="{8FB11DF8-FE6E-4C65-837B-FC2FC7CCA143}" srcOrd="1" destOrd="0" presId="urn:microsoft.com/office/officeart/2005/8/layout/hierarchy2"/>
    <dgm:cxn modelId="{662935F1-E0C8-4CC1-A64E-BA9370789F2D}" type="presParOf" srcId="{6A1E575F-CFB8-4E1D-9466-6C96D1C08FBF}" destId="{D164D282-3265-4818-B7C8-97AD8DC8DB1E}" srcOrd="2" destOrd="0" presId="urn:microsoft.com/office/officeart/2005/8/layout/hierarchy2"/>
    <dgm:cxn modelId="{CBC4DC38-6F0B-4EFA-8DFB-26D3F335D8AC}" type="presParOf" srcId="{D164D282-3265-4818-B7C8-97AD8DC8DB1E}" destId="{8B6FA54B-5B3B-4B59-B72A-6C6CB2B0A327}" srcOrd="0" destOrd="0" presId="urn:microsoft.com/office/officeart/2005/8/layout/hierarchy2"/>
    <dgm:cxn modelId="{EFB970EC-0C07-453F-89C1-4010C754EAFA}" type="presParOf" srcId="{6A1E575F-CFB8-4E1D-9466-6C96D1C08FBF}" destId="{0EBCF80F-8222-405F-8A27-9AD30A8A900F}" srcOrd="3" destOrd="0" presId="urn:microsoft.com/office/officeart/2005/8/layout/hierarchy2"/>
    <dgm:cxn modelId="{859430BB-949C-4554-84DA-85AD52645FF1}" type="presParOf" srcId="{0EBCF80F-8222-405F-8A27-9AD30A8A900F}" destId="{DDCF6E28-99BD-40E8-954F-D82883BFD455}" srcOrd="0" destOrd="0" presId="urn:microsoft.com/office/officeart/2005/8/layout/hierarchy2"/>
    <dgm:cxn modelId="{A05FED01-B9AD-4CB1-A05F-02A09CA9A056}" type="presParOf" srcId="{0EBCF80F-8222-405F-8A27-9AD30A8A900F}" destId="{C0BCBE87-B582-4CDD-B825-517A30993CD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449DE-248F-4710-BE28-DA8BB2AB4F38}">
      <dsp:nvSpPr>
        <dsp:cNvPr id="0" name=""/>
        <dsp:cNvSpPr/>
      </dsp:nvSpPr>
      <dsp:spPr>
        <a:xfrm>
          <a:off x="104332" y="1328477"/>
          <a:ext cx="1485896" cy="13026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tx1"/>
              </a:solidFill>
              <a:latin typeface="Roboto "/>
            </a:rPr>
            <a:t>Fcnkernel</a:t>
          </a:r>
          <a:endParaRPr lang="en-US" sz="2400" kern="1200" dirty="0">
            <a:solidFill>
              <a:schemeClr val="tx1"/>
            </a:solidFill>
            <a:latin typeface="Roboto 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Roboto "/>
            </a:rPr>
            <a:t>(</a:t>
          </a:r>
          <a:r>
            <a:rPr lang="en-US" sz="2400" kern="1200" dirty="0" err="1">
              <a:solidFill>
                <a:schemeClr val="tx1"/>
              </a:solidFill>
              <a:latin typeface="Roboto "/>
            </a:rPr>
            <a:t>kernelop</a:t>
          </a:r>
          <a:r>
            <a:rPr lang="en-US" sz="2400" kern="1200" dirty="0">
              <a:solidFill>
                <a:schemeClr val="tx1"/>
              </a:solidFill>
              <a:latin typeface="Roboto "/>
            </a:rPr>
            <a:t>)</a:t>
          </a:r>
          <a:endParaRPr lang="zh-TW" altLang="en-US" sz="2400" kern="1200" dirty="0">
            <a:solidFill>
              <a:schemeClr val="tx1"/>
            </a:solidFill>
            <a:latin typeface="Roboto "/>
          </a:endParaRPr>
        </a:p>
      </dsp:txBody>
      <dsp:txXfrm>
        <a:off x="142485" y="1366630"/>
        <a:ext cx="1409590" cy="1226329"/>
      </dsp:txXfrm>
    </dsp:sp>
    <dsp:sp modelId="{02D95DF8-9EDE-4436-871C-8215C9DB8385}">
      <dsp:nvSpPr>
        <dsp:cNvPr id="0" name=""/>
        <dsp:cNvSpPr/>
      </dsp:nvSpPr>
      <dsp:spPr>
        <a:xfrm rot="20951061">
          <a:off x="1586907" y="1934227"/>
          <a:ext cx="374070" cy="20941"/>
        </a:xfrm>
        <a:custGeom>
          <a:avLst/>
          <a:gdLst/>
          <a:ahLst/>
          <a:cxnLst/>
          <a:rect l="0" t="0" r="0" b="0"/>
          <a:pathLst>
            <a:path>
              <a:moveTo>
                <a:pt x="0" y="10470"/>
              </a:moveTo>
              <a:lnTo>
                <a:pt x="374070" y="104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>
            <a:solidFill>
              <a:schemeClr val="tx1"/>
            </a:solidFill>
            <a:latin typeface="Roboto "/>
          </a:endParaRPr>
        </a:p>
      </dsp:txBody>
      <dsp:txXfrm>
        <a:off x="1764590" y="1935346"/>
        <a:ext cx="18703" cy="18703"/>
      </dsp:txXfrm>
    </dsp:sp>
    <dsp:sp modelId="{173785A1-03DA-433C-9EAA-06ECFC62DDBB}">
      <dsp:nvSpPr>
        <dsp:cNvPr id="0" name=""/>
        <dsp:cNvSpPr/>
      </dsp:nvSpPr>
      <dsp:spPr>
        <a:xfrm>
          <a:off x="1957655" y="1567657"/>
          <a:ext cx="1367775" cy="683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1"/>
              </a:solidFill>
              <a:latin typeface="Roboto "/>
            </a:rPr>
            <a:t>FcnBlocks</a:t>
          </a:r>
          <a:endParaRPr lang="zh-TW" altLang="en-US" sz="2000" kern="1200">
            <a:solidFill>
              <a:schemeClr val="tx1"/>
            </a:solidFill>
            <a:latin typeface="Roboto "/>
          </a:endParaRPr>
        </a:p>
      </dsp:txBody>
      <dsp:txXfrm>
        <a:off x="1977685" y="1587687"/>
        <a:ext cx="1327715" cy="643827"/>
      </dsp:txXfrm>
    </dsp:sp>
    <dsp:sp modelId="{7C9CECFF-ED16-412E-8F8E-CB3E68FCE723}">
      <dsp:nvSpPr>
        <dsp:cNvPr id="0" name=""/>
        <dsp:cNvSpPr/>
      </dsp:nvSpPr>
      <dsp:spPr>
        <a:xfrm rot="20338447">
          <a:off x="3313718" y="1836019"/>
          <a:ext cx="351798" cy="20941"/>
        </a:xfrm>
        <a:custGeom>
          <a:avLst/>
          <a:gdLst/>
          <a:ahLst/>
          <a:cxnLst/>
          <a:rect l="0" t="0" r="0" b="0"/>
          <a:pathLst>
            <a:path>
              <a:moveTo>
                <a:pt x="0" y="10470"/>
              </a:moveTo>
              <a:lnTo>
                <a:pt x="351798" y="104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>
            <a:solidFill>
              <a:schemeClr val="tx1"/>
            </a:solidFill>
            <a:latin typeface="Roboto "/>
          </a:endParaRPr>
        </a:p>
      </dsp:txBody>
      <dsp:txXfrm>
        <a:off x="3480823" y="1837695"/>
        <a:ext cx="17589" cy="17589"/>
      </dsp:txXfrm>
    </dsp:sp>
    <dsp:sp modelId="{719004E2-62AD-44B7-8A5D-A16C25EB58D5}">
      <dsp:nvSpPr>
        <dsp:cNvPr id="0" name=""/>
        <dsp:cNvSpPr/>
      </dsp:nvSpPr>
      <dsp:spPr>
        <a:xfrm>
          <a:off x="3653806" y="1333538"/>
          <a:ext cx="1834597" cy="8996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tx1"/>
              </a:solidFill>
              <a:latin typeface="Roboto "/>
            </a:rPr>
            <a:t>GemmRead</a:t>
          </a:r>
          <a:endParaRPr lang="en-US" sz="2000" kern="1200" dirty="0">
            <a:solidFill>
              <a:schemeClr val="tx1"/>
            </a:solidFill>
            <a:latin typeface="Roboto 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tx1"/>
              </a:solidFill>
              <a:latin typeface="Roboto "/>
            </a:rPr>
            <a:t>AndMult</a:t>
          </a:r>
          <a:endParaRPr lang="zh-TW" altLang="en-US" sz="2000" kern="1200" dirty="0">
            <a:solidFill>
              <a:schemeClr val="tx1"/>
            </a:solidFill>
            <a:latin typeface="Roboto "/>
          </a:endParaRPr>
        </a:p>
      </dsp:txBody>
      <dsp:txXfrm>
        <a:off x="3680157" y="1359889"/>
        <a:ext cx="1781895" cy="846979"/>
      </dsp:txXfrm>
    </dsp:sp>
    <dsp:sp modelId="{6E50E7C7-A078-415C-918C-0CD37FBE1C00}">
      <dsp:nvSpPr>
        <dsp:cNvPr id="0" name=""/>
        <dsp:cNvSpPr/>
      </dsp:nvSpPr>
      <dsp:spPr>
        <a:xfrm rot="18318369">
          <a:off x="5177153" y="1171084"/>
          <a:ext cx="1474923" cy="20941"/>
        </a:xfrm>
        <a:custGeom>
          <a:avLst/>
          <a:gdLst/>
          <a:ahLst/>
          <a:cxnLst/>
          <a:rect l="0" t="0" r="0" b="0"/>
          <a:pathLst>
            <a:path>
              <a:moveTo>
                <a:pt x="0" y="10470"/>
              </a:moveTo>
              <a:lnTo>
                <a:pt x="1474923" y="104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>
            <a:solidFill>
              <a:schemeClr val="tx1"/>
            </a:solidFill>
            <a:latin typeface="Roboto "/>
          </a:endParaRPr>
        </a:p>
      </dsp:txBody>
      <dsp:txXfrm>
        <a:off x="5877742" y="1144681"/>
        <a:ext cx="73746" cy="73746"/>
      </dsp:txXfrm>
    </dsp:sp>
    <dsp:sp modelId="{889EDBF9-D805-42C7-B713-554E433B8414}">
      <dsp:nvSpPr>
        <dsp:cNvPr id="0" name=""/>
        <dsp:cNvSpPr/>
      </dsp:nvSpPr>
      <dsp:spPr>
        <a:xfrm>
          <a:off x="6340828" y="237786"/>
          <a:ext cx="1491244" cy="683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>
              <a:solidFill>
                <a:schemeClr val="tx1"/>
              </a:solidFill>
              <a:latin typeface="Roboto "/>
            </a:rPr>
            <a:t>GemmReadMatA</a:t>
          </a:r>
          <a:endParaRPr lang="zh-TW" altLang="en-US" sz="2000" kern="1200">
            <a:solidFill>
              <a:schemeClr val="tx1"/>
            </a:solidFill>
            <a:latin typeface="Roboto "/>
          </a:endParaRPr>
        </a:p>
      </dsp:txBody>
      <dsp:txXfrm>
        <a:off x="6360858" y="257816"/>
        <a:ext cx="1451184" cy="643827"/>
      </dsp:txXfrm>
    </dsp:sp>
    <dsp:sp modelId="{6B0E90C1-3E40-4E74-B019-BCBAE131688B}">
      <dsp:nvSpPr>
        <dsp:cNvPr id="0" name=""/>
        <dsp:cNvSpPr/>
      </dsp:nvSpPr>
      <dsp:spPr>
        <a:xfrm rot="20035367">
          <a:off x="5440098" y="1564319"/>
          <a:ext cx="949034" cy="20941"/>
        </a:xfrm>
        <a:custGeom>
          <a:avLst/>
          <a:gdLst/>
          <a:ahLst/>
          <a:cxnLst/>
          <a:rect l="0" t="0" r="0" b="0"/>
          <a:pathLst>
            <a:path>
              <a:moveTo>
                <a:pt x="0" y="10470"/>
              </a:moveTo>
              <a:lnTo>
                <a:pt x="949034" y="104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>
            <a:solidFill>
              <a:schemeClr val="tx1"/>
            </a:solidFill>
            <a:latin typeface="Roboto "/>
          </a:endParaRPr>
        </a:p>
      </dsp:txBody>
      <dsp:txXfrm>
        <a:off x="5890889" y="1551064"/>
        <a:ext cx="47451" cy="47451"/>
      </dsp:txXfrm>
    </dsp:sp>
    <dsp:sp modelId="{5FE044E6-8058-48EB-8BC4-F83A03CE1D83}">
      <dsp:nvSpPr>
        <dsp:cNvPr id="0" name=""/>
        <dsp:cNvSpPr/>
      </dsp:nvSpPr>
      <dsp:spPr>
        <a:xfrm>
          <a:off x="6340828" y="1024257"/>
          <a:ext cx="1499478" cy="683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>
              <a:solidFill>
                <a:schemeClr val="tx1"/>
              </a:solidFill>
              <a:latin typeface="Roboto "/>
            </a:rPr>
            <a:t>GemmReadMatB</a:t>
          </a:r>
          <a:endParaRPr lang="zh-TW" altLang="en-US" sz="2000" kern="1200">
            <a:solidFill>
              <a:schemeClr val="tx1"/>
            </a:solidFill>
            <a:latin typeface="Roboto "/>
          </a:endParaRPr>
        </a:p>
      </dsp:txBody>
      <dsp:txXfrm>
        <a:off x="6360858" y="1044287"/>
        <a:ext cx="1459418" cy="643827"/>
      </dsp:txXfrm>
    </dsp:sp>
    <dsp:sp modelId="{31CA984E-5280-48FF-833D-18DABDD06D97}">
      <dsp:nvSpPr>
        <dsp:cNvPr id="0" name=""/>
        <dsp:cNvSpPr/>
      </dsp:nvSpPr>
      <dsp:spPr>
        <a:xfrm rot="1405410">
          <a:off x="5450125" y="1957555"/>
          <a:ext cx="928980" cy="20941"/>
        </a:xfrm>
        <a:custGeom>
          <a:avLst/>
          <a:gdLst/>
          <a:ahLst/>
          <a:cxnLst/>
          <a:rect l="0" t="0" r="0" b="0"/>
          <a:pathLst>
            <a:path>
              <a:moveTo>
                <a:pt x="0" y="10470"/>
              </a:moveTo>
              <a:lnTo>
                <a:pt x="928980" y="104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>
            <a:solidFill>
              <a:schemeClr val="tx1"/>
            </a:solidFill>
            <a:latin typeface="Roboto "/>
          </a:endParaRPr>
        </a:p>
      </dsp:txBody>
      <dsp:txXfrm>
        <a:off x="5891391" y="1944801"/>
        <a:ext cx="46449" cy="46449"/>
      </dsp:txXfrm>
    </dsp:sp>
    <dsp:sp modelId="{50729565-CD37-477D-A2B5-5F0957D3DBEA}">
      <dsp:nvSpPr>
        <dsp:cNvPr id="0" name=""/>
        <dsp:cNvSpPr/>
      </dsp:nvSpPr>
      <dsp:spPr>
        <a:xfrm>
          <a:off x="6340828" y="1810728"/>
          <a:ext cx="1503212" cy="683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>
              <a:solidFill>
                <a:schemeClr val="tx1"/>
              </a:solidFill>
              <a:latin typeface="Roboto "/>
            </a:rPr>
            <a:t>GemmReadMatX</a:t>
          </a:r>
          <a:endParaRPr lang="zh-TW" altLang="en-US" sz="2000" kern="1200">
            <a:solidFill>
              <a:schemeClr val="tx1"/>
            </a:solidFill>
            <a:latin typeface="Roboto "/>
          </a:endParaRPr>
        </a:p>
      </dsp:txBody>
      <dsp:txXfrm>
        <a:off x="6360858" y="1830758"/>
        <a:ext cx="1463152" cy="643827"/>
      </dsp:txXfrm>
    </dsp:sp>
    <dsp:sp modelId="{E3EFAB0C-BEE8-4FD6-AF62-1EDA12D2705D}">
      <dsp:nvSpPr>
        <dsp:cNvPr id="0" name=""/>
        <dsp:cNvSpPr/>
      </dsp:nvSpPr>
      <dsp:spPr>
        <a:xfrm rot="3215378">
          <a:off x="5196559" y="2350790"/>
          <a:ext cx="1436111" cy="20941"/>
        </a:xfrm>
        <a:custGeom>
          <a:avLst/>
          <a:gdLst/>
          <a:ahLst/>
          <a:cxnLst/>
          <a:rect l="0" t="0" r="0" b="0"/>
          <a:pathLst>
            <a:path>
              <a:moveTo>
                <a:pt x="0" y="10470"/>
              </a:moveTo>
              <a:lnTo>
                <a:pt x="1436111" y="104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>
            <a:solidFill>
              <a:schemeClr val="tx1"/>
            </a:solidFill>
            <a:latin typeface="Roboto "/>
          </a:endParaRPr>
        </a:p>
      </dsp:txBody>
      <dsp:txXfrm>
        <a:off x="5878713" y="2325358"/>
        <a:ext cx="71805" cy="71805"/>
      </dsp:txXfrm>
    </dsp:sp>
    <dsp:sp modelId="{08B7C2DD-FC85-4B7A-9E83-092EDA3E2326}">
      <dsp:nvSpPr>
        <dsp:cNvPr id="0" name=""/>
        <dsp:cNvSpPr/>
      </dsp:nvSpPr>
      <dsp:spPr>
        <a:xfrm>
          <a:off x="6340828" y="2597199"/>
          <a:ext cx="1497727" cy="683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>
              <a:solidFill>
                <a:schemeClr val="tx1"/>
              </a:solidFill>
              <a:latin typeface="Roboto "/>
            </a:rPr>
            <a:t>GemmBlockStream</a:t>
          </a:r>
          <a:endParaRPr lang="zh-TW" altLang="en-US" sz="2000" kern="1200">
            <a:solidFill>
              <a:schemeClr val="tx1"/>
            </a:solidFill>
            <a:latin typeface="Roboto "/>
          </a:endParaRPr>
        </a:p>
      </dsp:txBody>
      <dsp:txXfrm>
        <a:off x="6360858" y="2617229"/>
        <a:ext cx="1457667" cy="643827"/>
      </dsp:txXfrm>
    </dsp:sp>
    <dsp:sp modelId="{BD9583B7-7696-444C-9638-E7D628DD1539}">
      <dsp:nvSpPr>
        <dsp:cNvPr id="0" name=""/>
        <dsp:cNvSpPr/>
      </dsp:nvSpPr>
      <dsp:spPr>
        <a:xfrm rot="17425836">
          <a:off x="6936520" y="1630072"/>
          <a:ext cx="2771540" cy="20941"/>
        </a:xfrm>
        <a:custGeom>
          <a:avLst/>
          <a:gdLst/>
          <a:ahLst/>
          <a:cxnLst/>
          <a:rect l="0" t="0" r="0" b="0"/>
          <a:pathLst>
            <a:path>
              <a:moveTo>
                <a:pt x="0" y="10470"/>
              </a:moveTo>
              <a:lnTo>
                <a:pt x="2771540" y="104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>
            <a:solidFill>
              <a:schemeClr val="tx1"/>
            </a:solidFill>
            <a:latin typeface="Roboto "/>
          </a:endParaRPr>
        </a:p>
      </dsp:txBody>
      <dsp:txXfrm>
        <a:off x="8253001" y="1571254"/>
        <a:ext cx="138577" cy="138577"/>
      </dsp:txXfrm>
    </dsp:sp>
    <dsp:sp modelId="{1031990B-5A36-4888-8DA2-52BA8DED1E67}">
      <dsp:nvSpPr>
        <dsp:cNvPr id="0" name=""/>
        <dsp:cNvSpPr/>
      </dsp:nvSpPr>
      <dsp:spPr>
        <a:xfrm>
          <a:off x="8806024" y="0"/>
          <a:ext cx="1367775" cy="683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>
              <a:solidFill>
                <a:schemeClr val="tx1"/>
              </a:solidFill>
              <a:latin typeface="Roboto "/>
            </a:rPr>
            <a:t>process</a:t>
          </a:r>
          <a:endParaRPr lang="zh-TW" altLang="en-US" sz="2000" kern="1200">
            <a:solidFill>
              <a:schemeClr val="tx1"/>
            </a:solidFill>
            <a:latin typeface="Roboto "/>
          </a:endParaRPr>
        </a:p>
      </dsp:txBody>
      <dsp:txXfrm>
        <a:off x="8826054" y="20030"/>
        <a:ext cx="1327715" cy="643827"/>
      </dsp:txXfrm>
    </dsp:sp>
    <dsp:sp modelId="{1717A868-AFED-4279-94A3-DF00B3699120}">
      <dsp:nvSpPr>
        <dsp:cNvPr id="0" name=""/>
        <dsp:cNvSpPr/>
      </dsp:nvSpPr>
      <dsp:spPr>
        <a:xfrm rot="18004434">
          <a:off x="7371860" y="2119127"/>
          <a:ext cx="1870959" cy="20941"/>
        </a:xfrm>
        <a:custGeom>
          <a:avLst/>
          <a:gdLst/>
          <a:ahLst/>
          <a:cxnLst/>
          <a:rect l="0" t="0" r="0" b="0"/>
          <a:pathLst>
            <a:path>
              <a:moveTo>
                <a:pt x="0" y="10470"/>
              </a:moveTo>
              <a:lnTo>
                <a:pt x="1870959" y="104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>
            <a:solidFill>
              <a:schemeClr val="tx1"/>
            </a:solidFill>
            <a:latin typeface="Roboto "/>
          </a:endParaRPr>
        </a:p>
      </dsp:txBody>
      <dsp:txXfrm>
        <a:off x="8260566" y="2082823"/>
        <a:ext cx="93547" cy="93547"/>
      </dsp:txXfrm>
    </dsp:sp>
    <dsp:sp modelId="{2E4BF9A7-F004-4B7C-8C79-CE414CC02DAC}">
      <dsp:nvSpPr>
        <dsp:cNvPr id="0" name=""/>
        <dsp:cNvSpPr/>
      </dsp:nvSpPr>
      <dsp:spPr>
        <a:xfrm>
          <a:off x="8776125" y="978108"/>
          <a:ext cx="2077131" cy="683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 err="1">
              <a:solidFill>
                <a:schemeClr val="tx1"/>
              </a:solidFill>
              <a:latin typeface="Roboto "/>
            </a:rPr>
            <a:t>GemmCbuffer</a:t>
          </a:r>
          <a:endParaRPr lang="zh-TW" altLang="en-US" sz="2000" kern="1200" dirty="0">
            <a:solidFill>
              <a:schemeClr val="tx1"/>
            </a:solidFill>
            <a:latin typeface="Roboto "/>
          </a:endParaRPr>
        </a:p>
      </dsp:txBody>
      <dsp:txXfrm>
        <a:off x="8796155" y="998138"/>
        <a:ext cx="2037071" cy="643827"/>
      </dsp:txXfrm>
    </dsp:sp>
    <dsp:sp modelId="{F98B4FB8-EF64-4889-8443-ED066853DADE}">
      <dsp:nvSpPr>
        <dsp:cNvPr id="0" name=""/>
        <dsp:cNvSpPr/>
      </dsp:nvSpPr>
      <dsp:spPr>
        <a:xfrm rot="19351554">
          <a:off x="7715129" y="2564799"/>
          <a:ext cx="1196157" cy="20941"/>
        </a:xfrm>
        <a:custGeom>
          <a:avLst/>
          <a:gdLst/>
          <a:ahLst/>
          <a:cxnLst/>
          <a:rect l="0" t="0" r="0" b="0"/>
          <a:pathLst>
            <a:path>
              <a:moveTo>
                <a:pt x="0" y="10470"/>
              </a:moveTo>
              <a:lnTo>
                <a:pt x="1196157" y="104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>
            <a:solidFill>
              <a:schemeClr val="tx1"/>
            </a:solidFill>
            <a:latin typeface="Roboto "/>
          </a:endParaRPr>
        </a:p>
      </dsp:txBody>
      <dsp:txXfrm>
        <a:off x="8283304" y="2545366"/>
        <a:ext cx="59807" cy="59807"/>
      </dsp:txXfrm>
    </dsp:sp>
    <dsp:sp modelId="{05F89350-893A-4760-A44D-8781F9E65F3C}">
      <dsp:nvSpPr>
        <dsp:cNvPr id="0" name=""/>
        <dsp:cNvSpPr/>
      </dsp:nvSpPr>
      <dsp:spPr>
        <a:xfrm>
          <a:off x="8787860" y="1869453"/>
          <a:ext cx="2070223" cy="683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>
              <a:solidFill>
                <a:schemeClr val="tx1"/>
              </a:solidFill>
              <a:latin typeface="Roboto "/>
            </a:rPr>
            <a:t>GemmAddX</a:t>
          </a:r>
          <a:endParaRPr lang="zh-TW" altLang="en-US" sz="2000" kern="1200">
            <a:solidFill>
              <a:schemeClr val="tx1"/>
            </a:solidFill>
            <a:latin typeface="Roboto "/>
          </a:endParaRPr>
        </a:p>
      </dsp:txBody>
      <dsp:txXfrm>
        <a:off x="8807890" y="1889483"/>
        <a:ext cx="2030163" cy="643827"/>
      </dsp:txXfrm>
    </dsp:sp>
    <dsp:sp modelId="{F03F16F2-3EA2-45D0-AD68-98E53A51B4E7}">
      <dsp:nvSpPr>
        <dsp:cNvPr id="0" name=""/>
        <dsp:cNvSpPr/>
      </dsp:nvSpPr>
      <dsp:spPr>
        <a:xfrm rot="4699766">
          <a:off x="7297415" y="3593011"/>
          <a:ext cx="1356725" cy="20941"/>
        </a:xfrm>
        <a:custGeom>
          <a:avLst/>
          <a:gdLst/>
          <a:ahLst/>
          <a:cxnLst/>
          <a:rect l="0" t="0" r="0" b="0"/>
          <a:pathLst>
            <a:path>
              <a:moveTo>
                <a:pt x="0" y="10470"/>
              </a:moveTo>
              <a:lnTo>
                <a:pt x="1356725" y="104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>
            <a:solidFill>
              <a:schemeClr val="tx1"/>
            </a:solidFill>
            <a:latin typeface="Roboto "/>
          </a:endParaRPr>
        </a:p>
      </dsp:txBody>
      <dsp:txXfrm>
        <a:off x="7941860" y="3569563"/>
        <a:ext cx="67836" cy="67836"/>
      </dsp:txXfrm>
    </dsp:sp>
    <dsp:sp modelId="{A664CDCF-33B0-45B1-A35A-7196EE5ADA85}">
      <dsp:nvSpPr>
        <dsp:cNvPr id="0" name=""/>
        <dsp:cNvSpPr/>
      </dsp:nvSpPr>
      <dsp:spPr>
        <a:xfrm>
          <a:off x="8113000" y="3925876"/>
          <a:ext cx="1367775" cy="683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>
              <a:solidFill>
                <a:schemeClr val="tx1"/>
              </a:solidFill>
              <a:latin typeface="Roboto "/>
            </a:rPr>
            <a:t>gemm</a:t>
          </a:r>
          <a:endParaRPr lang="zh-TW" altLang="en-US" sz="2000" kern="1200">
            <a:solidFill>
              <a:schemeClr val="tx1"/>
            </a:solidFill>
            <a:latin typeface="Roboto "/>
          </a:endParaRPr>
        </a:p>
      </dsp:txBody>
      <dsp:txXfrm>
        <a:off x="8133030" y="3945906"/>
        <a:ext cx="1327715" cy="643827"/>
      </dsp:txXfrm>
    </dsp:sp>
    <dsp:sp modelId="{01EFE931-A8B1-4F01-960E-134BFDF6B54E}">
      <dsp:nvSpPr>
        <dsp:cNvPr id="0" name=""/>
        <dsp:cNvSpPr/>
      </dsp:nvSpPr>
      <dsp:spPr>
        <a:xfrm rot="17857167">
          <a:off x="9289141" y="3940802"/>
          <a:ext cx="714517" cy="20941"/>
        </a:xfrm>
        <a:custGeom>
          <a:avLst/>
          <a:gdLst/>
          <a:ahLst/>
          <a:cxnLst/>
          <a:rect l="0" t="0" r="0" b="0"/>
          <a:pathLst>
            <a:path>
              <a:moveTo>
                <a:pt x="0" y="10470"/>
              </a:moveTo>
              <a:lnTo>
                <a:pt x="714517" y="104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>
            <a:solidFill>
              <a:schemeClr val="tx1"/>
            </a:solidFill>
            <a:latin typeface="Roboto "/>
          </a:endParaRPr>
        </a:p>
      </dsp:txBody>
      <dsp:txXfrm>
        <a:off x="9628536" y="3933409"/>
        <a:ext cx="35725" cy="35725"/>
      </dsp:txXfrm>
    </dsp:sp>
    <dsp:sp modelId="{662E3BF2-DBDE-4DBC-ABA1-06DD122A0090}">
      <dsp:nvSpPr>
        <dsp:cNvPr id="0" name=""/>
        <dsp:cNvSpPr/>
      </dsp:nvSpPr>
      <dsp:spPr>
        <a:xfrm>
          <a:off x="9812023" y="3292781"/>
          <a:ext cx="1367775" cy="683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>
              <a:solidFill>
                <a:schemeClr val="tx1"/>
              </a:solidFill>
              <a:latin typeface="Roboto "/>
            </a:rPr>
            <a:t>macs</a:t>
          </a:r>
          <a:endParaRPr lang="zh-TW" altLang="en-US" sz="2000" kern="1200">
            <a:solidFill>
              <a:schemeClr val="tx1"/>
            </a:solidFill>
            <a:latin typeface="Roboto "/>
          </a:endParaRPr>
        </a:p>
      </dsp:txBody>
      <dsp:txXfrm>
        <a:off x="9832053" y="3312811"/>
        <a:ext cx="1327715" cy="643827"/>
      </dsp:txXfrm>
    </dsp:sp>
    <dsp:sp modelId="{B4205A70-C1E1-4D38-A4B7-88499E7FC1A8}">
      <dsp:nvSpPr>
        <dsp:cNvPr id="0" name=""/>
        <dsp:cNvSpPr/>
      </dsp:nvSpPr>
      <dsp:spPr>
        <a:xfrm rot="1490714">
          <a:off x="9463883" y="4334037"/>
          <a:ext cx="365033" cy="20941"/>
        </a:xfrm>
        <a:custGeom>
          <a:avLst/>
          <a:gdLst/>
          <a:ahLst/>
          <a:cxnLst/>
          <a:rect l="0" t="0" r="0" b="0"/>
          <a:pathLst>
            <a:path>
              <a:moveTo>
                <a:pt x="0" y="10470"/>
              </a:moveTo>
              <a:lnTo>
                <a:pt x="365033" y="104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>
            <a:solidFill>
              <a:schemeClr val="tx1"/>
            </a:solidFill>
            <a:latin typeface="Roboto "/>
          </a:endParaRPr>
        </a:p>
      </dsp:txBody>
      <dsp:txXfrm>
        <a:off x="9637273" y="4335382"/>
        <a:ext cx="18251" cy="18251"/>
      </dsp:txXfrm>
    </dsp:sp>
    <dsp:sp modelId="{948FFC1D-77B1-4265-90EB-74940B7262B6}">
      <dsp:nvSpPr>
        <dsp:cNvPr id="0" name=""/>
        <dsp:cNvSpPr/>
      </dsp:nvSpPr>
      <dsp:spPr>
        <a:xfrm>
          <a:off x="9812023" y="4079252"/>
          <a:ext cx="1367775" cy="683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>
              <a:solidFill>
                <a:schemeClr val="tx1"/>
              </a:solidFill>
              <a:latin typeface="Roboto "/>
            </a:rPr>
            <a:t>merge</a:t>
          </a:r>
          <a:endParaRPr lang="zh-TW" altLang="en-US" sz="2000" kern="1200">
            <a:solidFill>
              <a:schemeClr val="tx1"/>
            </a:solidFill>
            <a:latin typeface="Roboto "/>
          </a:endParaRPr>
        </a:p>
      </dsp:txBody>
      <dsp:txXfrm>
        <a:off x="9832053" y="4099282"/>
        <a:ext cx="1327715" cy="643827"/>
      </dsp:txXfrm>
    </dsp:sp>
    <dsp:sp modelId="{1EC6BC03-7EE3-4890-AEE7-61B849D1A07D}">
      <dsp:nvSpPr>
        <dsp:cNvPr id="0" name=""/>
        <dsp:cNvSpPr/>
      </dsp:nvSpPr>
      <dsp:spPr>
        <a:xfrm rot="4218006">
          <a:off x="9143894" y="4735794"/>
          <a:ext cx="1016376" cy="20941"/>
        </a:xfrm>
        <a:custGeom>
          <a:avLst/>
          <a:gdLst/>
          <a:ahLst/>
          <a:cxnLst/>
          <a:rect l="0" t="0" r="0" b="0"/>
          <a:pathLst>
            <a:path>
              <a:moveTo>
                <a:pt x="0" y="10470"/>
              </a:moveTo>
              <a:lnTo>
                <a:pt x="1016376" y="104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>
            <a:solidFill>
              <a:schemeClr val="tx1"/>
            </a:solidFill>
            <a:latin typeface="Roboto "/>
          </a:endParaRPr>
        </a:p>
      </dsp:txBody>
      <dsp:txXfrm>
        <a:off x="9626673" y="4720855"/>
        <a:ext cx="50818" cy="50818"/>
      </dsp:txXfrm>
    </dsp:sp>
    <dsp:sp modelId="{0EFD9B4B-338D-422B-8D8A-7871312725E8}">
      <dsp:nvSpPr>
        <dsp:cNvPr id="0" name=""/>
        <dsp:cNvSpPr/>
      </dsp:nvSpPr>
      <dsp:spPr>
        <a:xfrm>
          <a:off x="9823389" y="4882765"/>
          <a:ext cx="1367775" cy="683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>
              <a:solidFill>
                <a:schemeClr val="tx1"/>
              </a:solidFill>
              <a:latin typeface="Roboto "/>
            </a:rPr>
            <a:t>process</a:t>
          </a:r>
          <a:endParaRPr lang="zh-TW" altLang="en-US" sz="2000" kern="1200">
            <a:solidFill>
              <a:schemeClr val="tx1"/>
            </a:solidFill>
            <a:latin typeface="Roboto "/>
          </a:endParaRPr>
        </a:p>
      </dsp:txBody>
      <dsp:txXfrm>
        <a:off x="9843419" y="4902795"/>
        <a:ext cx="1327715" cy="643827"/>
      </dsp:txXfrm>
    </dsp:sp>
    <dsp:sp modelId="{4FAEC325-7049-4037-8163-B1C85CFE9373}">
      <dsp:nvSpPr>
        <dsp:cNvPr id="0" name=""/>
        <dsp:cNvSpPr/>
      </dsp:nvSpPr>
      <dsp:spPr>
        <a:xfrm rot="4198076">
          <a:off x="2902459" y="2503555"/>
          <a:ext cx="1286693" cy="20941"/>
        </a:xfrm>
        <a:custGeom>
          <a:avLst/>
          <a:gdLst/>
          <a:ahLst/>
          <a:cxnLst/>
          <a:rect l="0" t="0" r="0" b="0"/>
          <a:pathLst>
            <a:path>
              <a:moveTo>
                <a:pt x="0" y="10470"/>
              </a:moveTo>
              <a:lnTo>
                <a:pt x="1286693" y="104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>
            <a:solidFill>
              <a:schemeClr val="tx1"/>
            </a:solidFill>
            <a:latin typeface="Roboto "/>
          </a:endParaRPr>
        </a:p>
      </dsp:txBody>
      <dsp:txXfrm>
        <a:off x="3513639" y="2481859"/>
        <a:ext cx="64334" cy="64334"/>
      </dsp:txXfrm>
    </dsp:sp>
    <dsp:sp modelId="{9B715793-200D-4C02-B76B-F3B3D4BD34C5}">
      <dsp:nvSpPr>
        <dsp:cNvPr id="0" name=""/>
        <dsp:cNvSpPr/>
      </dsp:nvSpPr>
      <dsp:spPr>
        <a:xfrm>
          <a:off x="3766182" y="2776507"/>
          <a:ext cx="1695603" cy="683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>
              <a:solidFill>
                <a:schemeClr val="tx1"/>
              </a:solidFill>
              <a:latin typeface="Roboto "/>
            </a:rPr>
            <a:t>FcnActivation</a:t>
          </a:r>
          <a:endParaRPr lang="zh-TW" altLang="en-US" sz="2000" kern="1200">
            <a:solidFill>
              <a:schemeClr val="tx1"/>
            </a:solidFill>
            <a:latin typeface="Roboto "/>
          </a:endParaRPr>
        </a:p>
      </dsp:txBody>
      <dsp:txXfrm>
        <a:off x="3786212" y="2796537"/>
        <a:ext cx="1655543" cy="643827"/>
      </dsp:txXfrm>
    </dsp:sp>
    <dsp:sp modelId="{D1FB2F5D-31A4-4E5D-B002-42C4902ED71E}">
      <dsp:nvSpPr>
        <dsp:cNvPr id="0" name=""/>
        <dsp:cNvSpPr/>
      </dsp:nvSpPr>
      <dsp:spPr>
        <a:xfrm rot="4857877">
          <a:off x="2371558" y="3016669"/>
          <a:ext cx="2263160" cy="20941"/>
        </a:xfrm>
        <a:custGeom>
          <a:avLst/>
          <a:gdLst/>
          <a:ahLst/>
          <a:cxnLst/>
          <a:rect l="0" t="0" r="0" b="0"/>
          <a:pathLst>
            <a:path>
              <a:moveTo>
                <a:pt x="0" y="10470"/>
              </a:moveTo>
              <a:lnTo>
                <a:pt x="2263160" y="104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>
            <a:solidFill>
              <a:schemeClr val="tx1"/>
            </a:solidFill>
            <a:latin typeface="Roboto "/>
          </a:endParaRPr>
        </a:p>
      </dsp:txBody>
      <dsp:txXfrm>
        <a:off x="3446559" y="2970561"/>
        <a:ext cx="113158" cy="113158"/>
      </dsp:txXfrm>
    </dsp:sp>
    <dsp:sp modelId="{1966D8EA-257C-44C9-B1BA-6673A83D9E0E}">
      <dsp:nvSpPr>
        <dsp:cNvPr id="0" name=""/>
        <dsp:cNvSpPr/>
      </dsp:nvSpPr>
      <dsp:spPr>
        <a:xfrm>
          <a:off x="3680846" y="3802735"/>
          <a:ext cx="2648916" cy="683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 err="1">
              <a:solidFill>
                <a:schemeClr val="tx1"/>
              </a:solidFill>
              <a:latin typeface="Roboto "/>
            </a:rPr>
            <a:t>GemmWriteDdrStream</a:t>
          </a:r>
          <a:endParaRPr lang="zh-TW" altLang="en-US" sz="2000" kern="1200" dirty="0">
            <a:solidFill>
              <a:schemeClr val="tx1"/>
            </a:solidFill>
            <a:latin typeface="Roboto "/>
          </a:endParaRPr>
        </a:p>
      </dsp:txBody>
      <dsp:txXfrm>
        <a:off x="3700876" y="3822765"/>
        <a:ext cx="2608856" cy="643827"/>
      </dsp:txXfrm>
    </dsp:sp>
    <dsp:sp modelId="{D164D282-3265-4818-B7C8-97AD8DC8DB1E}">
      <dsp:nvSpPr>
        <dsp:cNvPr id="0" name=""/>
        <dsp:cNvSpPr/>
      </dsp:nvSpPr>
      <dsp:spPr>
        <a:xfrm rot="4333154">
          <a:off x="1156105" y="2564447"/>
          <a:ext cx="1249952" cy="20941"/>
        </a:xfrm>
        <a:custGeom>
          <a:avLst/>
          <a:gdLst/>
          <a:ahLst/>
          <a:cxnLst/>
          <a:rect l="0" t="0" r="0" b="0"/>
          <a:pathLst>
            <a:path>
              <a:moveTo>
                <a:pt x="0" y="10470"/>
              </a:moveTo>
              <a:lnTo>
                <a:pt x="1249952" y="104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000" kern="1200">
            <a:solidFill>
              <a:schemeClr val="tx1"/>
            </a:solidFill>
            <a:latin typeface="Roboto "/>
          </a:endParaRPr>
        </a:p>
      </dsp:txBody>
      <dsp:txXfrm>
        <a:off x="1749833" y="2543669"/>
        <a:ext cx="62497" cy="62497"/>
      </dsp:txXfrm>
    </dsp:sp>
    <dsp:sp modelId="{DDCF6E28-99BD-40E8-954F-D82883BFD455}">
      <dsp:nvSpPr>
        <dsp:cNvPr id="0" name=""/>
        <dsp:cNvSpPr/>
      </dsp:nvSpPr>
      <dsp:spPr>
        <a:xfrm>
          <a:off x="1971934" y="2828096"/>
          <a:ext cx="1367775" cy="683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>
              <a:solidFill>
                <a:schemeClr val="tx1"/>
              </a:solidFill>
              <a:latin typeface="Roboto "/>
            </a:rPr>
            <a:t>Kernel OP pipeline</a:t>
          </a:r>
          <a:endParaRPr lang="zh-TW" altLang="en-US" sz="2000" kern="1200" dirty="0">
            <a:solidFill>
              <a:schemeClr val="tx1"/>
            </a:solidFill>
            <a:latin typeface="Roboto "/>
          </a:endParaRPr>
        </a:p>
      </dsp:txBody>
      <dsp:txXfrm>
        <a:off x="1991964" y="2848126"/>
        <a:ext cx="1327715" cy="643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AEBD3-A4D6-4DA9-A046-C46419982EBF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182BE-C15C-44B7-9115-566AED7914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667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大家好，我今天要介紹的是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Vitis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HPC library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HPC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就是，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High-Performance Computation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為大量計算的運算單元提共加速器，像是地震影像、高光譜相機、或是高精度模擬，甚至是為神經網路提共加速。這邊我們選定在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library 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的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example (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多層感知器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來做介紹。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182BE-C15C-44B7-9115-566AED79147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351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再來是</a:t>
            </a:r>
            <a:r>
              <a:rPr lang="en-US" altLang="zh-TW" dirty="0"/>
              <a:t>design flow</a:t>
            </a:r>
            <a:r>
              <a:rPr lang="zh-TW" altLang="en-US" dirty="0"/>
              <a:t>的部分，這邊走的</a:t>
            </a:r>
            <a:r>
              <a:rPr lang="en-US" altLang="zh-TW" dirty="0" err="1"/>
              <a:t>vitis</a:t>
            </a:r>
            <a:r>
              <a:rPr lang="en-US" altLang="zh-TW" dirty="0"/>
              <a:t> kernel flow</a:t>
            </a:r>
            <a:r>
              <a:rPr lang="zh-TW" altLang="en-US" dirty="0"/>
              <a:t>，好在</a:t>
            </a:r>
            <a:r>
              <a:rPr lang="en-US" altLang="zh-TW" dirty="0"/>
              <a:t>u50</a:t>
            </a:r>
            <a:r>
              <a:rPr lang="zh-TW" altLang="en-US" dirty="0"/>
              <a:t>的平台上完成，這邊如果是使用</a:t>
            </a:r>
            <a:r>
              <a:rPr lang="en-US" altLang="zh-TW" dirty="0"/>
              <a:t>GUI</a:t>
            </a:r>
            <a:r>
              <a:rPr lang="zh-TW" altLang="en-US" dirty="0"/>
              <a:t>來完成的話，其流程大致與</a:t>
            </a:r>
            <a:r>
              <a:rPr lang="en-US" altLang="zh-TW" dirty="0"/>
              <a:t>lab3</a:t>
            </a:r>
            <a:r>
              <a:rPr lang="zh-TW" altLang="en-US" dirty="0"/>
              <a:t>相同，除了創建一個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application project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，並且匯入相應的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kernel source code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以及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host source code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之外。要注意的是要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kernel project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以及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host project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之中要設定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properties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，首先添加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symbols 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，這邊在</a:t>
            </a:r>
            <a:r>
              <a:rPr lang="en-US" altLang="zh-TW" sz="18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makefile.param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中有定義環境變數。再來添加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include path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，最後添加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host linker&gt; libraries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182BE-C15C-44B7-9115-566AED79147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1210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那如果是使用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terminal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的話，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首先先在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terminal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端輸入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scl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enable devtoolset-9 bash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建立一個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bash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環境之後可以直接指令如下。選定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device=xilinx_u50_gen3x16_xdma_201920_3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。為我們所有的板子。並且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host_arch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=x86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然後在做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make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182BE-C15C-44B7-9115-566AED79147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946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即可執行，但由於不確定的原因導致執行結果會計算到一半跳出如下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而在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Emulation-HW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執行結果上可以正常執行，但其結果會與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計算得到的結果不同，如下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182BE-C15C-44B7-9115-566AED79147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653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再來是分析的部分，我們先看整個</a:t>
            </a:r>
            <a:r>
              <a:rPr lang="en-US" altLang="zh-TW" dirty="0"/>
              <a:t>example</a:t>
            </a:r>
            <a:r>
              <a:rPr lang="zh-TW" altLang="en-US" dirty="0"/>
              <a:t>中的架構，最頂層是一個</a:t>
            </a:r>
            <a:r>
              <a:rPr lang="en-US" altLang="zh-TW" dirty="0" err="1"/>
              <a:t>fcn</a:t>
            </a:r>
            <a:r>
              <a:rPr lang="en-US" altLang="zh-TW" dirty="0"/>
              <a:t> kernel</a:t>
            </a:r>
            <a:r>
              <a:rPr lang="zh-TW" altLang="en-US" dirty="0"/>
              <a:t>，底下有</a:t>
            </a:r>
            <a:r>
              <a:rPr lang="en-US" altLang="zh-TW" dirty="0" err="1"/>
              <a:t>fcnblock</a:t>
            </a:r>
            <a:r>
              <a:rPr lang="zh-TW" altLang="en-US" dirty="0"/>
              <a:t>作主要控制，然後在這些底下有使用到</a:t>
            </a:r>
            <a:r>
              <a:rPr lang="en-US" altLang="zh-TW" dirty="0" err="1"/>
              <a:t>gemm</a:t>
            </a:r>
            <a:r>
              <a:rPr lang="zh-TW" altLang="en-US" dirty="0"/>
              <a:t>的功能，包含讀取以及乘法，細分如下。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182BE-C15C-44B7-9115-566AED79147B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860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再來我們先看合成的結果，最後</a:t>
            </a:r>
            <a:r>
              <a:rPr lang="en-US" altLang="zh-TW" dirty="0"/>
              <a:t>timing</a:t>
            </a:r>
            <a:r>
              <a:rPr lang="zh-TW" altLang="en-US" dirty="0"/>
              <a:t>合成是在</a:t>
            </a:r>
            <a:r>
              <a:rPr lang="en-US" altLang="zh-TW" dirty="0"/>
              <a:t>3.6</a:t>
            </a:r>
            <a:r>
              <a:rPr lang="zh-TW" altLang="en-US" dirty="0"/>
              <a:t> </a:t>
            </a:r>
            <a:r>
              <a:rPr lang="en-US" altLang="zh-TW" dirty="0"/>
              <a:t>ns</a:t>
            </a:r>
            <a:r>
              <a:rPr lang="zh-TW" altLang="en-US" dirty="0"/>
              <a:t>左右。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182BE-C15C-44B7-9115-566AED79147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53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再來看其消耗的資源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，看到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FCN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block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中佔了所有大部分的資源，而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BRAM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儲存的部分都是在</a:t>
            </a:r>
            <a:r>
              <a:rPr lang="en-US" altLang="zh-TW" sz="18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fcnKernel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之中，推估應該是用來存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instruction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182BE-C15C-44B7-9115-566AED79147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795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Gemm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的部分，可以看到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Gemm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裡面沒有使用到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BRAM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，另外其整體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DSP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的部分都是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Mac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乘加法器所使用到的，單一一個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Macs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需要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72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DSP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。再來觀看整體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fabric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的部分，可以看到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GemmReadandMult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，大部分的硬體都實作在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Macs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上了，幾乎就佔了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66%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左右。但整體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timing violation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的部分是實現在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merge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的地方，這邊是將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 MAC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組合起來並且做資料傳遞與連接的部分。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182BE-C15C-44B7-9115-566AED79147B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735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因此我們可以推估整體的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critical timing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受限於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gemmKernel.hpp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runGemm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function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之下。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182BE-C15C-44B7-9115-566AED79147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4252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再往下看到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Gemmblocks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中裡面有包含</a:t>
            </a:r>
            <a:r>
              <a:rPr lang="en-US" altLang="zh-TW" sz="18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gemmblockstream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。可以看到這邊有做相當多的乘法，相當的耗資源，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推估這邊就是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包含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乘法加法器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部分以及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merge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的部分。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182BE-C15C-44B7-9115-566AED79147B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7487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什麼是多層感知器呢</a:t>
            </a:r>
            <a:r>
              <a:rPr lang="en-US" altLang="zh-TW" dirty="0"/>
              <a:t>?</a:t>
            </a:r>
            <a:r>
              <a:rPr lang="zh-TW" altLang="en-US" dirty="0"/>
              <a:t>廣義來說它就是一個</a:t>
            </a:r>
            <a:r>
              <a:rPr lang="en-US" altLang="zh-TW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feedforward neural networks</a:t>
            </a:r>
            <a:r>
              <a:rPr lang="zh-TW" altLang="en-US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，神經觸突依樣向前傳遞，並且沒有</a:t>
            </a:r>
            <a:r>
              <a:rPr lang="en-US" altLang="zh-TW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back propagation</a:t>
            </a:r>
            <a:r>
              <a:rPr lang="zh-TW" altLang="en-US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，向右邊的圖示依樣，接受</a:t>
            </a:r>
            <a:r>
              <a:rPr lang="en-US" altLang="zh-TW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input</a:t>
            </a:r>
            <a:r>
              <a:rPr lang="zh-TW" altLang="en-US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以及</a:t>
            </a:r>
            <a:r>
              <a:rPr lang="en-US" altLang="zh-TW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weights</a:t>
            </a:r>
            <a:r>
              <a:rPr lang="zh-TW" altLang="en-US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，再加上</a:t>
            </a:r>
            <a:r>
              <a:rPr lang="en-US" altLang="zh-TW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bias</a:t>
            </a:r>
            <a:r>
              <a:rPr lang="zh-TW" altLang="en-US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之後形成</a:t>
            </a:r>
            <a:r>
              <a:rPr lang="en-US" altLang="zh-TW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output</a:t>
            </a:r>
            <a:r>
              <a:rPr lang="zh-TW" altLang="en-US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。</a:t>
            </a:r>
            <a:endParaRPr lang="en-US" altLang="zh-TW" b="0" i="0" dirty="0">
              <a:solidFill>
                <a:srgbClr val="171C2D"/>
              </a:solidFill>
              <a:effectLst/>
              <a:latin typeface="Roboto" panose="02000000000000000000" pitchFamily="2" charset="0"/>
            </a:endParaRPr>
          </a:p>
          <a:p>
            <a:r>
              <a:rPr lang="zh-TW" altLang="en-US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這也是最剛開始建立的深度神經網路模型的雛型，像是</a:t>
            </a:r>
            <a:r>
              <a:rPr lang="en-US" altLang="zh-TW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VGG16…VGG19</a:t>
            </a:r>
            <a:r>
              <a:rPr lang="zh-TW" altLang="en-US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之類的</a:t>
            </a:r>
            <a:r>
              <a:rPr lang="en-US" altLang="zh-TW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…</a:t>
            </a:r>
            <a:r>
              <a:rPr lang="zh-TW" altLang="en-US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。而他最基本的架構下，最少需要有三層，才會說他是一個</a:t>
            </a:r>
            <a:r>
              <a:rPr lang="en-US" altLang="zh-TW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MLP</a:t>
            </a:r>
            <a:r>
              <a:rPr lang="zh-TW" altLang="en-US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，包含一個</a:t>
            </a:r>
            <a:r>
              <a:rPr lang="en-US" altLang="zh-TW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input layer</a:t>
            </a:r>
            <a:r>
              <a:rPr lang="zh-TW" altLang="en-US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一個</a:t>
            </a:r>
            <a:r>
              <a:rPr lang="en-US" altLang="zh-TW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hidden layer</a:t>
            </a:r>
            <a:r>
              <a:rPr lang="zh-TW" altLang="en-US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以及一個</a:t>
            </a:r>
            <a:r>
              <a:rPr lang="en-US" altLang="zh-TW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output layer</a:t>
            </a:r>
            <a:r>
              <a:rPr lang="zh-TW" altLang="en-US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182BE-C15C-44B7-9115-566AED79147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880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那這邊我們實際有一個</a:t>
            </a:r>
            <a:r>
              <a:rPr lang="en-US" altLang="zh-TW" dirty="0"/>
              <a:t>MLP</a:t>
            </a:r>
            <a:r>
              <a:rPr lang="zh-TW" altLang="en-US" dirty="0"/>
              <a:t>的範例，在第一層</a:t>
            </a:r>
            <a:r>
              <a:rPr lang="en-US" altLang="zh-TW" dirty="0"/>
              <a:t>input layer</a:t>
            </a:r>
            <a:r>
              <a:rPr lang="zh-TW" altLang="en-US" dirty="0"/>
              <a:t>中總共有</a:t>
            </a:r>
            <a:r>
              <a:rPr lang="en-US" altLang="zh-TW" dirty="0"/>
              <a:t>356</a:t>
            </a:r>
            <a:r>
              <a:rPr lang="zh-TW" altLang="en-US" dirty="0"/>
              <a:t>個</a:t>
            </a:r>
            <a:r>
              <a:rPr lang="en-US" altLang="zh-TW" dirty="0"/>
              <a:t>input</a:t>
            </a:r>
            <a:r>
              <a:rPr lang="zh-TW" altLang="en-US" dirty="0"/>
              <a:t>，並且在第二層中有</a:t>
            </a:r>
            <a:r>
              <a:rPr lang="en-US" altLang="zh-TW" dirty="0"/>
              <a:t>30</a:t>
            </a:r>
            <a:r>
              <a:rPr lang="zh-TW" altLang="en-US" dirty="0"/>
              <a:t>個</a:t>
            </a:r>
            <a:r>
              <a:rPr lang="en-US" altLang="zh-TW" dirty="0"/>
              <a:t>neurons</a:t>
            </a:r>
            <a:r>
              <a:rPr lang="zh-TW" altLang="en-US" dirty="0"/>
              <a:t>，因此第一個</a:t>
            </a:r>
            <a:r>
              <a:rPr lang="en-US" altLang="zh-TW" dirty="0"/>
              <a:t>operation</a:t>
            </a:r>
            <a:r>
              <a:rPr lang="zh-TW" altLang="en-US" dirty="0"/>
              <a:t>會被寫成</a:t>
            </a:r>
            <a:r>
              <a:rPr lang="en-US" altLang="zh-TW" dirty="0"/>
              <a:t>C1=</a:t>
            </a:r>
            <a:r>
              <a:rPr lang="en-US" altLang="zh-TW" dirty="0" err="1"/>
              <a:t>sigm</a:t>
            </a:r>
            <a:r>
              <a:rPr lang="en-US" altLang="zh-TW" dirty="0"/>
              <a:t>(in1*w1+bias1)</a:t>
            </a:r>
            <a:r>
              <a:rPr lang="zh-TW" altLang="en-US" dirty="0"/>
              <a:t>，其中這邊</a:t>
            </a:r>
            <a:r>
              <a:rPr lang="en-US" altLang="zh-TW" dirty="0"/>
              <a:t>sigmoid</a:t>
            </a:r>
            <a:r>
              <a:rPr lang="zh-TW" altLang="en-US" dirty="0"/>
              <a:t>是這邊的</a:t>
            </a:r>
            <a:r>
              <a:rPr lang="en-US" altLang="zh-TW" dirty="0"/>
              <a:t>activation function</a:t>
            </a:r>
            <a:r>
              <a:rPr lang="zh-TW" altLang="en-US" dirty="0"/>
              <a:t>，算是如左邊的樣子，然後第二層就會只剩下</a:t>
            </a:r>
            <a:r>
              <a:rPr lang="en-US" altLang="zh-TW" dirty="0"/>
              <a:t>30</a:t>
            </a:r>
            <a:r>
              <a:rPr lang="zh-TW" altLang="en-US" dirty="0"/>
              <a:t>個</a:t>
            </a:r>
            <a:r>
              <a:rPr lang="en-US" altLang="zh-TW" dirty="0"/>
              <a:t>neurons</a:t>
            </a:r>
            <a:r>
              <a:rPr lang="zh-TW" altLang="en-US" dirty="0"/>
              <a:t>的</a:t>
            </a:r>
            <a:r>
              <a:rPr lang="en-US" altLang="zh-TW" dirty="0"/>
              <a:t>input vector</a:t>
            </a:r>
            <a:r>
              <a:rPr lang="zh-TW" altLang="en-US" dirty="0"/>
              <a:t>，乘上第二組</a:t>
            </a:r>
            <a:r>
              <a:rPr lang="en-US" altLang="zh-TW" dirty="0"/>
              <a:t>weight</a:t>
            </a:r>
            <a:r>
              <a:rPr lang="zh-TW" altLang="en-US" dirty="0"/>
              <a:t>，得到第三層的</a:t>
            </a:r>
            <a:r>
              <a:rPr lang="en-US" altLang="zh-TW" dirty="0"/>
              <a:t>input</a:t>
            </a:r>
            <a:r>
              <a:rPr lang="zh-TW" altLang="en-US" dirty="0"/>
              <a:t>，最後再送到</a:t>
            </a:r>
            <a:r>
              <a:rPr lang="en-US" altLang="zh-TW" dirty="0"/>
              <a:t>output layers</a:t>
            </a:r>
            <a:r>
              <a:rPr lang="zh-TW" altLang="en-US" dirty="0"/>
              <a:t>做最後的運算，這邊最後的矩陣運算是</a:t>
            </a:r>
            <a:r>
              <a:rPr lang="en-US" altLang="zh-TW" dirty="0"/>
              <a:t>batches*20</a:t>
            </a:r>
            <a:r>
              <a:rPr lang="zh-TW" altLang="en-US" dirty="0"/>
              <a:t>乘上</a:t>
            </a:r>
            <a:r>
              <a:rPr lang="en-US" altLang="zh-TW" dirty="0"/>
              <a:t>20*5</a:t>
            </a:r>
            <a:r>
              <a:rPr lang="zh-TW" altLang="en-US" dirty="0"/>
              <a:t>再加上</a:t>
            </a:r>
            <a:r>
              <a:rPr lang="en-US" altLang="zh-TW" dirty="0"/>
              <a:t>bias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182BE-C15C-44B7-9115-566AED79147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9937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/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因為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MLP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中有大量高複雜度的矩陣乘法計算，以及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MACs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的使用，這些都是高平行度的資料，因此若是使用傳統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計算的話，會消耗相當多的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cycle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在做運算以及需要更多的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buffer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來做儲存，其資料流存取量會變得相當多，導致效能變差。因此將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MLP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做加速。</a:t>
            </a:r>
          </a:p>
          <a:p>
            <a:pPr marL="533400"/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182BE-C15C-44B7-9115-566AED79147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892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再來我們先講到在</a:t>
            </a:r>
            <a:r>
              <a:rPr lang="en-US" altLang="zh-TW" dirty="0"/>
              <a:t>L2</a:t>
            </a:r>
            <a:r>
              <a:rPr lang="zh-TW" altLang="en-US" dirty="0"/>
              <a:t>的部分，針對</a:t>
            </a:r>
            <a:r>
              <a:rPr lang="en-US" altLang="zh-TW" dirty="0"/>
              <a:t>MPL</a:t>
            </a:r>
            <a:r>
              <a:rPr lang="zh-TW" altLang="en-US" dirty="0"/>
              <a:t> </a:t>
            </a:r>
            <a:r>
              <a:rPr lang="en-US" altLang="zh-TW" dirty="0"/>
              <a:t>kernels</a:t>
            </a:r>
            <a:r>
              <a:rPr lang="zh-TW" altLang="en-US" dirty="0"/>
              <a:t>的架構設計，這邊將一個</a:t>
            </a:r>
            <a:r>
              <a:rPr lang="en-US" altLang="zh-TW" dirty="0"/>
              <a:t>fully connecting engine</a:t>
            </a:r>
            <a:r>
              <a:rPr lang="zh-TW" altLang="en-US" dirty="0"/>
              <a:t>用</a:t>
            </a:r>
            <a:r>
              <a:rPr lang="en-US" altLang="zh-TW" dirty="0"/>
              <a:t>compute unit</a:t>
            </a:r>
            <a:r>
              <a:rPr lang="zh-TW" altLang="en-US" dirty="0"/>
              <a:t>包裝起來，這邊是針對</a:t>
            </a:r>
            <a:r>
              <a:rPr lang="en-US" altLang="zh-TW" dirty="0"/>
              <a:t>DDR memory</a:t>
            </a:r>
            <a:r>
              <a:rPr lang="zh-TW" altLang="en-US" dirty="0"/>
              <a:t>的存取</a:t>
            </a:r>
            <a:r>
              <a:rPr lang="en-US" altLang="zh-TW" dirty="0"/>
              <a:t>data</a:t>
            </a:r>
            <a:r>
              <a:rPr lang="zh-TW" altLang="en-US" dirty="0"/>
              <a:t>以及</a:t>
            </a:r>
            <a:r>
              <a:rPr lang="en-US" altLang="zh-TW" dirty="0"/>
              <a:t>instruction</a:t>
            </a:r>
            <a:r>
              <a:rPr lang="zh-TW" altLang="en-US" dirty="0"/>
              <a:t>分別到</a:t>
            </a:r>
            <a:r>
              <a:rPr lang="en-US" altLang="zh-TW" dirty="0"/>
              <a:t>FC</a:t>
            </a:r>
            <a:r>
              <a:rPr lang="zh-TW" altLang="en-US" dirty="0"/>
              <a:t> </a:t>
            </a:r>
            <a:r>
              <a:rPr lang="en-US" altLang="zh-TW" dirty="0"/>
              <a:t>engine</a:t>
            </a:r>
            <a:r>
              <a:rPr lang="zh-TW" altLang="en-US" dirty="0"/>
              <a:t>以及</a:t>
            </a:r>
            <a:r>
              <a:rPr lang="en-US" altLang="zh-TW" dirty="0"/>
              <a:t>instruction</a:t>
            </a:r>
            <a:r>
              <a:rPr lang="zh-TW" altLang="en-US" dirty="0"/>
              <a:t> </a:t>
            </a:r>
            <a:r>
              <a:rPr lang="en-US" altLang="zh-TW" dirty="0"/>
              <a:t>decoder</a:t>
            </a:r>
            <a:r>
              <a:rPr lang="zh-TW" altLang="en-US" dirty="0"/>
              <a:t>。這樣的設計讓每一個</a:t>
            </a:r>
            <a:r>
              <a:rPr lang="en-US" altLang="zh-TW" dirty="0"/>
              <a:t>compute units</a:t>
            </a:r>
            <a:r>
              <a:rPr lang="zh-TW" altLang="en-US" dirty="0"/>
              <a:t>可以分別占用一個</a:t>
            </a:r>
            <a:r>
              <a:rPr lang="en-US" altLang="zh-TW" dirty="0"/>
              <a:t>memory channel</a:t>
            </a:r>
            <a:r>
              <a:rPr lang="zh-TW" altLang="en-US" dirty="0"/>
              <a:t>。這邊在</a:t>
            </a:r>
            <a:r>
              <a:rPr lang="en-US" altLang="zh-TW" dirty="0"/>
              <a:t>source code</a:t>
            </a:r>
            <a:r>
              <a:rPr lang="zh-TW" altLang="en-US" dirty="0"/>
              <a:t>的部分有定義到說，</a:t>
            </a:r>
            <a:r>
              <a:rPr lang="en-US" altLang="zh-TW" dirty="0"/>
              <a:t>data</a:t>
            </a:r>
            <a:r>
              <a:rPr lang="zh-TW" altLang="en-US" dirty="0"/>
              <a:t>的部分走的是</a:t>
            </a:r>
            <a:r>
              <a:rPr lang="en-US" altLang="zh-TW" dirty="0" err="1"/>
              <a:t>axi</a:t>
            </a:r>
            <a:r>
              <a:rPr lang="en-US" altLang="zh-TW" dirty="0"/>
              <a:t> master</a:t>
            </a:r>
            <a:r>
              <a:rPr lang="zh-TW" altLang="en-US" dirty="0"/>
              <a:t>，分別做</a:t>
            </a:r>
            <a:r>
              <a:rPr lang="en-US" altLang="zh-TW" dirty="0"/>
              <a:t>memory</a:t>
            </a:r>
            <a:r>
              <a:rPr lang="zh-TW" altLang="en-US" dirty="0"/>
              <a:t>的讀取，剩下的</a:t>
            </a:r>
            <a:r>
              <a:rPr lang="en-US" altLang="zh-TW" dirty="0"/>
              <a:t>control signal</a:t>
            </a:r>
            <a:r>
              <a:rPr lang="zh-TW" altLang="en-US" dirty="0"/>
              <a:t>走的是</a:t>
            </a:r>
            <a:r>
              <a:rPr lang="en-US" altLang="zh-TW" dirty="0" err="1"/>
              <a:t>axi</a:t>
            </a:r>
            <a:r>
              <a:rPr lang="en-US" altLang="zh-TW" dirty="0"/>
              <a:t>-lite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182BE-C15C-44B7-9115-566AED79147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3389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那再來我們講到</a:t>
                </a:r>
                <a:r>
                  <a:rPr lang="en-US" altLang="zh-TW" dirty="0"/>
                  <a:t>FCN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engine</a:t>
                </a:r>
                <a:r>
                  <a:rPr lang="zh-TW" altLang="en-US" dirty="0"/>
                  <a:t>裡面的部分。這邊是</a:t>
                </a:r>
                <a:r>
                  <a:rPr lang="en-US" altLang="zh-TW" dirty="0"/>
                  <a:t>L1</a:t>
                </a:r>
                <a:r>
                  <a:rPr lang="zh-TW" altLang="en-US" dirty="0"/>
                  <a:t>中定義</a:t>
                </a:r>
                <a:r>
                  <a:rPr lang="en-US" altLang="zh-TW" dirty="0"/>
                  <a:t>FCN</a:t>
                </a:r>
                <a:r>
                  <a:rPr lang="zh-TW" altLang="en-US" dirty="0"/>
                  <a:t>硬體的部分。這邊的輸入參數主要有</a:t>
                </a:r>
                <a:r>
                  <a:rPr lang="en-US" altLang="zh-TW" dirty="0"/>
                  <a:t>3</a:t>
                </a:r>
                <a:r>
                  <a:rPr lang="zh-TW" altLang="en-US" dirty="0"/>
                  <a:t>個</a:t>
                </a:r>
                <a:r>
                  <a:rPr lang="en-US" altLang="zh-TW" dirty="0"/>
                  <a:t>input</a:t>
                </a:r>
                <a:r>
                  <a:rPr lang="zh-TW" altLang="en-US" dirty="0"/>
                  <a:t>的</a:t>
                </a:r>
                <a:r>
                  <a:rPr lang="en-US" altLang="zh-TW" dirty="0"/>
                  <a:t>memory address</a:t>
                </a:r>
                <a:r>
                  <a:rPr lang="zh-TW" altLang="en-US" dirty="0"/>
                  <a:t>以及在</a:t>
                </a:r>
                <a:r>
                  <a:rPr lang="en-US" altLang="zh-TW" dirty="0" err="1"/>
                  <a:t>martix</a:t>
                </a:r>
                <a:r>
                  <a:rPr lang="zh-TW" altLang="en-US" dirty="0"/>
                  <a:t>中的位置</a:t>
                </a:r>
                <a:r>
                  <a:rPr lang="en-US" altLang="zh-TW" dirty="0"/>
                  <a:t>…</a:t>
                </a:r>
                <a:r>
                  <a:rPr lang="zh-TW" altLang="en-US" dirty="0"/>
                  <a:t>等資訊。</a:t>
                </a:r>
                <a:r>
                  <a:rPr lang="zh-TW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其中一個最重要在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fully connected network</a:t>
                </a:r>
                <a:r>
                  <a:rPr lang="zh-TW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之中會用到的</a:t>
                </a:r>
                <a14:m>
                  <m:oMath xmlns:m="http://schemas.openxmlformats.org/officeDocument/2006/math"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𝑠𝑖𝑔𝑚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𝑋𝑏𝑖𝑎𝑠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TW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，這邊是直接使用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BLAS library(basic linear algebra subroutines)</a:t>
                </a:r>
                <a:r>
                  <a:rPr lang="zh-TW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定義的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GEMM kernels (General matrix multiply)</a:t>
                </a:r>
                <a:r>
                  <a:rPr lang="zh-TW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，將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A</a:t>
                </a:r>
                <a:r>
                  <a:rPr lang="zh-TW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B</a:t>
                </a:r>
                <a:r>
                  <a:rPr lang="zh-TW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輸入矩陣相乘之後再加上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X bias</a:t>
                </a:r>
                <a:r>
                  <a:rPr lang="zh-TW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矩陣。</a:t>
                </a:r>
                <a:r>
                  <a:rPr lang="zh-TW" altLang="en-US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最後在通過一個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activation function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，在這邊有定義，整體的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activation function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要怎麼被包裝執行，並且可選擇不同的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function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，包含</a:t>
                </a:r>
                <a:r>
                  <a:rPr lang="en-US" altLang="zh-TW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relu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sigmoid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</a:t>
                </a:r>
                <a:r>
                  <a:rPr lang="en-US" altLang="zh-TW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tansig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</a:t>
                </a:r>
                <a:endParaRPr lang="zh-TW" altLang="en-US" dirty="0"/>
              </a:p>
            </p:txBody>
          </p:sp>
        </mc:Choice>
        <mc:Fallback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那再來我們講到</a:t>
                </a:r>
                <a:r>
                  <a:rPr lang="en-US" altLang="zh-TW" dirty="0"/>
                  <a:t>FCN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engine</a:t>
                </a:r>
                <a:r>
                  <a:rPr lang="zh-TW" altLang="en-US" dirty="0"/>
                  <a:t>裡面的部分。這邊是</a:t>
                </a:r>
                <a:r>
                  <a:rPr lang="en-US" altLang="zh-TW" dirty="0"/>
                  <a:t>L1</a:t>
                </a:r>
                <a:r>
                  <a:rPr lang="zh-TW" altLang="en-US" dirty="0"/>
                  <a:t>中定義</a:t>
                </a:r>
                <a:r>
                  <a:rPr lang="en-US" altLang="zh-TW" dirty="0"/>
                  <a:t>FCN</a:t>
                </a:r>
                <a:r>
                  <a:rPr lang="zh-TW" altLang="en-US" dirty="0"/>
                  <a:t>硬體的部分。這邊的輸入參數主要有</a:t>
                </a:r>
                <a:r>
                  <a:rPr lang="en-US" altLang="zh-TW" dirty="0"/>
                  <a:t>3</a:t>
                </a:r>
                <a:r>
                  <a:rPr lang="zh-TW" altLang="en-US" dirty="0"/>
                  <a:t>個</a:t>
                </a:r>
                <a:r>
                  <a:rPr lang="en-US" altLang="zh-TW" dirty="0"/>
                  <a:t>input</a:t>
                </a:r>
                <a:r>
                  <a:rPr lang="zh-TW" altLang="en-US" dirty="0"/>
                  <a:t>的</a:t>
                </a:r>
                <a:r>
                  <a:rPr lang="en-US" altLang="zh-TW" dirty="0"/>
                  <a:t>memory address</a:t>
                </a:r>
                <a:r>
                  <a:rPr lang="zh-TW" altLang="en-US" dirty="0"/>
                  <a:t>以及在</a:t>
                </a:r>
                <a:r>
                  <a:rPr lang="en-US" altLang="zh-TW" dirty="0" err="1"/>
                  <a:t>martix</a:t>
                </a:r>
                <a:r>
                  <a:rPr lang="zh-TW" altLang="en-US" dirty="0"/>
                  <a:t>中的位置</a:t>
                </a:r>
                <a:r>
                  <a:rPr lang="en-US" altLang="zh-TW" dirty="0"/>
                  <a:t>…</a:t>
                </a:r>
                <a:r>
                  <a:rPr lang="zh-TW" altLang="en-US" dirty="0"/>
                  <a:t>等資訊。</a:t>
                </a:r>
                <a:r>
                  <a:rPr lang="zh-TW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其中一個最重要在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fully connected network</a:t>
                </a:r>
                <a:r>
                  <a:rPr lang="zh-TW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之中會用到的</a:t>
                </a:r>
                <a:r>
                  <a:rPr lang="en-US" altLang="zh-TW" sz="1800" i="0">
                    <a:effectLst/>
                    <a:latin typeface="Cambria Math" panose="020405030504060302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𝐶=𝑠𝑖𝑔𝑚(𝐴∗𝐵+𝑋𝑏𝑖𝑎𝑠)</a:t>
                </a:r>
                <a:r>
                  <a:rPr lang="zh-TW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，這邊是直接使用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BLAS library(basic linear algebra subroutines)</a:t>
                </a:r>
                <a:r>
                  <a:rPr lang="zh-TW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定義的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GEMM kernels (General matrix multiply)</a:t>
                </a:r>
                <a:r>
                  <a:rPr lang="zh-TW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，將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A</a:t>
                </a:r>
                <a:r>
                  <a:rPr lang="zh-TW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、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B</a:t>
                </a:r>
                <a:r>
                  <a:rPr lang="zh-TW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輸入矩陣相乘之後再加上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X bias</a:t>
                </a:r>
                <a:r>
                  <a:rPr lang="zh-TW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矩陣。</a:t>
                </a:r>
                <a:r>
                  <a:rPr lang="zh-TW" altLang="en-US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最後在通過一個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activation function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，在這邊有定義，整體的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activation function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要怎麼被包裝執行，並且可選擇不同的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function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，包含</a:t>
                </a:r>
                <a:r>
                  <a:rPr lang="en-US" altLang="zh-TW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relu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</a:t>
                </a:r>
                <a:r>
                  <a:rPr lang="en-US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sigmoid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</a:t>
                </a:r>
                <a:r>
                  <a:rPr lang="en-US" altLang="zh-TW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tansig</a:t>
                </a:r>
                <a:r>
                  <a:rPr lang="zh-TW" altLang="zh-TW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182BE-C15C-44B7-9115-566AED79147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821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在這邊有提到在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basic linear algebra subroutines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/>
              <a:t>BLAS</a:t>
            </a:r>
            <a:r>
              <a:rPr lang="zh-TW" altLang="en-US" dirty="0"/>
              <a:t>有定義</a:t>
            </a:r>
            <a:r>
              <a:rPr lang="en-US" altLang="zh-TW" dirty="0"/>
              <a:t>GEMM</a:t>
            </a:r>
            <a:r>
              <a:rPr lang="zh-TW" altLang="en-US" dirty="0"/>
              <a:t>，主要由</a:t>
            </a:r>
            <a:r>
              <a:rPr lang="en-US" altLang="zh-TW" dirty="0"/>
              <a:t>data mover, transpose </a:t>
            </a:r>
            <a:r>
              <a:rPr lang="zh-TW" altLang="en-US" dirty="0"/>
              <a:t>和</a:t>
            </a:r>
            <a:r>
              <a:rPr lang="en-US" altLang="zh-TW" dirty="0"/>
              <a:t>buffer</a:t>
            </a:r>
            <a:r>
              <a:rPr lang="zh-TW" altLang="en-US" dirty="0"/>
              <a:t>以及</a:t>
            </a:r>
            <a:r>
              <a:rPr lang="en-US" altLang="zh-TW" dirty="0"/>
              <a:t>systolic array</a:t>
            </a:r>
            <a:r>
              <a:rPr lang="zh-TW" altLang="en-US" dirty="0"/>
              <a:t>完成，其中</a:t>
            </a:r>
            <a:r>
              <a:rPr lang="en-US" altLang="zh-TW" dirty="0"/>
              <a:t>systolic array</a:t>
            </a:r>
            <a:r>
              <a:rPr lang="zh-TW" altLang="en-US" dirty="0"/>
              <a:t>是一個脈動陣列，讓輸入與輸出資料只在邊界的乘法加法器</a:t>
            </a:r>
            <a:r>
              <a:rPr lang="en-US" altLang="zh-TW" dirty="0"/>
              <a:t>(MAC)</a:t>
            </a:r>
            <a:r>
              <a:rPr lang="zh-TW" altLang="en-US" dirty="0"/>
              <a:t>，核心概念就是讓數據在運算單元</a:t>
            </a:r>
            <a:r>
              <a:rPr lang="en-US" altLang="zh-TW" dirty="0"/>
              <a:t>(PE)</a:t>
            </a:r>
            <a:r>
              <a:rPr lang="zh-TW" altLang="en-US" dirty="0"/>
              <a:t>的陣列中進行流動，減少訪存的次數，並且使得結構更加規整，佈線更加統一，提高頻率 。主要作用就是平衡</a:t>
            </a:r>
            <a:r>
              <a:rPr lang="en-US" altLang="zh-TW" dirty="0"/>
              <a:t>I/O</a:t>
            </a:r>
            <a:r>
              <a:rPr lang="zh-TW" altLang="en-US" dirty="0"/>
              <a:t>的讀寫。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182BE-C15C-44B7-9115-566AED79147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132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instruction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的部分，主要透過</a:t>
            </a:r>
            <a:r>
              <a:rPr lang="en-US" altLang="zh-TW" sz="18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mlp_wrapper.h</a:t>
            </a:r>
            <a:r>
              <a:rPr lang="zh-TW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來做指令的包裝，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控制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memory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以及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FC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engine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的是用，其中</a:t>
            </a:r>
            <a:r>
              <a:rPr lang="en-US" altLang="zh-TW" sz="18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xfhpc</a:t>
            </a:r>
            <a:r>
              <a:rPr lang="zh-TW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</a:t>
            </a:r>
            <a:r>
              <a:rPr lang="en-US" altLang="zh-TW" sz="18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mlp</a:t>
            </a:r>
            <a:r>
              <a:rPr lang="zh-TW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會用到的所有指令如下，提供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host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fcn_example.cpp</a:t>
            </a:r>
            <a:r>
              <a:rPr lang="zh-TW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所使用</a:t>
            </a:r>
            <a:r>
              <a:rPr lang="zh-TW" altLang="en-US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182BE-C15C-44B7-9115-566AED79147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2936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再來這邊是</a:t>
            </a:r>
            <a:r>
              <a:rPr lang="en-US" altLang="zh-TW" dirty="0"/>
              <a:t>Host function</a:t>
            </a:r>
            <a:r>
              <a:rPr lang="zh-TW" altLang="en-US" dirty="0"/>
              <a:t>的主要架構與流程，包含前面的</a:t>
            </a:r>
            <a:r>
              <a:rPr lang="en-US" altLang="zh-TW" dirty="0"/>
              <a:t>setup environment</a:t>
            </a:r>
            <a:r>
              <a:rPr lang="zh-TW" altLang="en-US" dirty="0"/>
              <a:t>，以及</a:t>
            </a:r>
            <a:r>
              <a:rPr lang="en-US" altLang="zh-TW" dirty="0" err="1"/>
              <a:t>matri</a:t>
            </a:r>
            <a:r>
              <a:rPr lang="zh-TW" altLang="en-US" dirty="0"/>
              <a:t>的資料準備，並且傳輸到</a:t>
            </a:r>
            <a:r>
              <a:rPr lang="en-US" altLang="zh-TW" dirty="0"/>
              <a:t>FPGA</a:t>
            </a:r>
            <a:r>
              <a:rPr lang="zh-TW" altLang="en-US" dirty="0"/>
              <a:t>中。中間的部分是執行</a:t>
            </a:r>
            <a:r>
              <a:rPr lang="en-US" altLang="zh-TW" dirty="0"/>
              <a:t>FCN</a:t>
            </a:r>
            <a:r>
              <a:rPr lang="zh-TW" altLang="en-US" dirty="0"/>
              <a:t>的部分並且比較結果。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182BE-C15C-44B7-9115-566AED79147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052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3A666C-101B-4CBF-BE87-EC688D9DA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C9AB28-B6AD-47BD-85AD-BFDA42829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54B82D-2634-4A6C-8388-2E3436B4B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44C4-E3E4-4E52-B32D-B66FC439A4D5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900880-851F-43E2-B4AE-D674C77E1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7FFAFB-B681-4936-A0E7-7643543D5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389A-8D4E-4234-85B1-E74600AEE8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875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4BEBD6-20CF-459F-B512-08ED8494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98EE5C7-F8FD-4E62-B4D3-0D95D674F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93650E-CEA9-4DFF-B186-506FFF9B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44C4-E3E4-4E52-B32D-B66FC439A4D5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286E19-7F38-4568-98F6-125D89491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6CF36E-AC41-4E9A-877D-AABB26C5E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389A-8D4E-4234-85B1-E74600AEE8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5795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B31BB3C-CA19-4A80-9E14-E45CAAB902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37E387F-5D33-42E6-87A3-8D5DF2281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B63954-BB58-4561-A57E-11C6162C4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44C4-E3E4-4E52-B32D-B66FC439A4D5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48C576-C16C-4397-8370-4771DC391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41C2D8-0DBE-4B75-BA87-AAA3613A4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389A-8D4E-4234-85B1-E74600AEE8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05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D9C5A6-7921-4168-B1F1-3A03843BF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45F216-2982-4BB4-A6E5-FBEADFB79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13B0AB-BB34-499A-AA83-83F64E1E6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44C4-E3E4-4E52-B32D-B66FC439A4D5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3B2A7A-1EE6-44CF-9712-E4F4E1F7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207076-E965-4CE1-AC88-AE699971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389A-8D4E-4234-85B1-E74600AEE8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890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3692D5-D026-4E24-8299-BB2694670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1C9BC2-5D2A-414B-8F59-0AE0A5667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623130-A3B2-403C-9815-877C0A1B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44C4-E3E4-4E52-B32D-B66FC439A4D5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AC5703-B848-4E64-AFB2-6AD573301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80C7CC-0330-4BDE-9742-71F0932FE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389A-8D4E-4234-85B1-E74600AEE8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152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79B0A2-7AE1-419F-95B9-775C8FB2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AAE7F7-B8F6-499B-9748-982A82A29A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4486F43-214E-4338-9ABA-6C20D1736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B10CACA-8238-40E7-A8FE-D9D7D741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44C4-E3E4-4E52-B32D-B66FC439A4D5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2CEC1D1-505E-4A5C-AA44-77EE3182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3E93FA0-3E23-41B1-B9B3-71F45594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389A-8D4E-4234-85B1-E74600AEE8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103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AECA9-9E64-4AA1-ADDD-46DB0C8B0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35A046-9AE7-49FE-8FD5-7C3907E5B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ADB58C-1197-4223-B374-327FCE909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28DF8AD-5F79-4DB4-B9F2-549469DCD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06F1CB0-A57B-4E61-B595-F9F9C8B61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76A8263-6B14-4C60-8CFF-A07B83899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44C4-E3E4-4E52-B32D-B66FC439A4D5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63D1851-B48A-49BB-811C-75EDD623C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CDE424E-79C0-4C05-AE07-456BF28F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389A-8D4E-4234-85B1-E74600AEE8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432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0799D3-2940-4602-A5A3-30DC7D4A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C030821-B2C0-4C2F-8561-FD23E87BD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44C4-E3E4-4E52-B32D-B66FC439A4D5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B94BF06-38CF-43B4-9DBA-B3B0E924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403542-F544-4924-9A96-CF8996FF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389A-8D4E-4234-85B1-E74600AEE8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9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AC821EC-A39D-4638-BD56-BCA60D87D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44C4-E3E4-4E52-B32D-B66FC439A4D5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E70E864-50C0-4738-9D7C-3EA3F07DB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3D8E7A-0ADA-40DC-A4A7-CE599034D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389A-8D4E-4234-85B1-E74600AEE8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724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05A7B4-A128-4E0D-A0EA-8EF851BC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F8E755-B3AA-4717-8DB6-68D2F397B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6B97E09-1BAA-4F45-B2F3-19139CA88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AC68A42-B638-46C7-8BDD-75CE94303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44C4-E3E4-4E52-B32D-B66FC439A4D5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B7D6D1-486D-4BAC-A71B-69075D73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4D56B8C-EDA6-4D4C-8446-CC3A2655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389A-8D4E-4234-85B1-E74600AEE8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947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D1147-D848-4EBB-8025-6CF515ED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DFA8027-A291-4573-ABC5-95CE52D0B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013E293-6AF0-4095-B3EB-6BF0CB978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09E9C6D-3FD9-415C-85DF-1733625A3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44C4-E3E4-4E52-B32D-B66FC439A4D5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2DCCD2-A1C2-44D3-8E44-9DD3CD1F4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434CF7-BCAA-4A63-801E-A2E98C099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389A-8D4E-4234-85B1-E74600AEE8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9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2BD1807-BA5F-4950-9D0B-EDD8EA55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5FC599-71D1-41E2-AB15-C47FA60A5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65D557-0D95-4DFE-B4DC-3A33C8817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744C4-E3E4-4E52-B32D-B66FC439A4D5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D3DF31-5431-4F28-A0E9-035F450D2F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71D165-F2FE-48AB-8282-751E8C2496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1389A-8D4E-4234-85B1-E74600AEE8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07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xilinx.github.io/Vitis_Libraries/hpc/2021.2/user_guide/L1/mlp_intr.html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en.wikipedia.org/wiki/Sigmoid_function#:~:text=4%20Applications-,Definition,refer%20to%20the%20same%20objec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F74B0-90E4-4035-B7C3-40C125FA5F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Vitis HPC Library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E53CAE0-E8BD-4236-AD24-17BB805F4A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171C2D"/>
                </a:solidFill>
                <a:latin typeface="Roboto" panose="02000000000000000000" pitchFamily="2" charset="0"/>
              </a:rPr>
              <a:t>H</a:t>
            </a:r>
            <a:r>
              <a:rPr lang="en-US" altLang="zh-TW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igh </a:t>
            </a:r>
            <a:r>
              <a:rPr lang="en-US" altLang="zh-TW" dirty="0">
                <a:solidFill>
                  <a:srgbClr val="171C2D"/>
                </a:solidFill>
                <a:latin typeface="Roboto" panose="02000000000000000000" pitchFamily="2" charset="0"/>
              </a:rPr>
              <a:t>P</a:t>
            </a:r>
            <a:r>
              <a:rPr lang="en-US" altLang="zh-TW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erformance Computation</a:t>
            </a:r>
          </a:p>
          <a:p>
            <a:r>
              <a:rPr lang="en-US" altLang="zh-TW" dirty="0">
                <a:solidFill>
                  <a:srgbClr val="171C2D"/>
                </a:solidFill>
                <a:latin typeface="Roboto" panose="02000000000000000000" pitchFamily="2" charset="0"/>
              </a:rPr>
              <a:t>Multi-Layer Perceptron(MLP)</a:t>
            </a:r>
            <a:endParaRPr lang="en-US" altLang="zh-TW" b="0" i="0" dirty="0">
              <a:solidFill>
                <a:srgbClr val="171C2D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zh-TW" dirty="0"/>
              <a:t>Reporter</a:t>
            </a:r>
            <a:r>
              <a:rPr lang="en-US" altLang="zh-TW" dirty="0">
                <a:solidFill>
                  <a:srgbClr val="171C2D"/>
                </a:solidFill>
                <a:latin typeface="Roboto" panose="02000000000000000000" pitchFamily="2" charset="0"/>
              </a:rPr>
              <a:t>: </a:t>
            </a:r>
            <a:r>
              <a:rPr lang="zh-TW" altLang="en-US" dirty="0">
                <a:solidFill>
                  <a:srgbClr val="171C2D"/>
                </a:solidFill>
                <a:latin typeface="Roboto" panose="02000000000000000000" pitchFamily="2" charset="0"/>
              </a:rPr>
              <a:t>郭柏辰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5761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4D85667-0612-49E9-93FD-606540B9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5200" dirty="0">
                <a:latin typeface="Roboto "/>
              </a:rPr>
              <a:t>Design flow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B520AFB-19A5-4D2E-8AB5-0E520D608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025" y="2431149"/>
            <a:ext cx="3540740" cy="3869662"/>
          </a:xfrm>
          <a:prstGeom prst="rect">
            <a:avLst/>
          </a:prstGeom>
          <a:noFill/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C7D7CF6-0F2D-4CA2-ADCF-018645496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" b="-2"/>
          <a:stretch/>
        </p:blipFill>
        <p:spPr bwMode="auto">
          <a:xfrm>
            <a:off x="3996791" y="3093106"/>
            <a:ext cx="3797536" cy="2545748"/>
          </a:xfrm>
          <a:prstGeom prst="rect">
            <a:avLst/>
          </a:prstGeom>
          <a:noFill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B5763CE-AB0F-4C9B-8CBA-93F993954B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8" r="6390" b="-2"/>
          <a:stretch/>
        </p:blipFill>
        <p:spPr bwMode="auto">
          <a:xfrm>
            <a:off x="8092871" y="3078996"/>
            <a:ext cx="3797536" cy="25457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2770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645511-2DD3-4D4F-A29A-1A4D011CA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139"/>
            <a:ext cx="10515600" cy="1940832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Terminal&gt;&gt; </a:t>
            </a:r>
            <a:r>
              <a:rPr lang="en-US" altLang="zh-TW" dirty="0" err="1"/>
              <a:t>scl</a:t>
            </a:r>
            <a:r>
              <a:rPr lang="en-US" altLang="zh-TW" dirty="0"/>
              <a:t> enable devtoolset-9 bash</a:t>
            </a:r>
          </a:p>
          <a:p>
            <a:r>
              <a:rPr lang="en-US" altLang="zh-TW" dirty="0"/>
              <a:t>Open </a:t>
            </a:r>
            <a:r>
              <a:rPr lang="en-US" altLang="zh-TW" dirty="0" err="1"/>
              <a:t>makefile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Add “export </a:t>
            </a:r>
            <a:r>
              <a:rPr lang="en-US" altLang="zh-TW" dirty="0" err="1"/>
              <a:t>export</a:t>
            </a:r>
            <a:r>
              <a:rPr lang="en-US" altLang="zh-TW" dirty="0"/>
              <a:t> LC_ALL=C” save and exit</a:t>
            </a:r>
          </a:p>
          <a:p>
            <a:r>
              <a:rPr lang="en-US" altLang="zh-TW" dirty="0"/>
              <a:t>Terminal &gt;&gt;make </a:t>
            </a:r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31B8A75-9CD6-40AC-91B4-85644E05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5200" dirty="0">
                <a:latin typeface="Roboto "/>
              </a:rPr>
              <a:t>Design flow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3FF47F-2827-4835-B067-EB50D7E2A3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16"/>
          <a:stretch/>
        </p:blipFill>
        <p:spPr bwMode="auto">
          <a:xfrm>
            <a:off x="648584" y="4192791"/>
            <a:ext cx="10894831" cy="11721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876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0296FD-7F34-49BC-822B-A2B5163C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Roboto "/>
              </a:rPr>
              <a:t>Emulation result</a:t>
            </a:r>
            <a:endParaRPr lang="zh-TW" altLang="en-US" dirty="0">
              <a:latin typeface="Roboto 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40CE5E-0486-4485-8D39-B524194F9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05" y="5620588"/>
            <a:ext cx="2917281" cy="556375"/>
          </a:xfrm>
        </p:spPr>
        <p:txBody>
          <a:bodyPr/>
          <a:lstStyle/>
          <a:p>
            <a:r>
              <a:rPr lang="en-US" altLang="zh-TW" dirty="0"/>
              <a:t>Emulation-SW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BF6DDA-76C9-409C-BBD9-BA8F1D6031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30" y="1994444"/>
            <a:ext cx="5268595" cy="299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一張含有 文字, 監視器, 螢幕擷取畫面, 室內 的圖片&#10;&#10;自動產生的描述">
            <a:extLst>
              <a:ext uri="{FF2B5EF4-FFF2-40B4-BE49-F238E27FC236}">
                <a16:creationId xmlns:a16="http://schemas.microsoft.com/office/drawing/2014/main" id="{11E8B69E-156D-4269-938F-E1741B3956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92" t="11802" r="2841" b="6741"/>
          <a:stretch/>
        </p:blipFill>
        <p:spPr bwMode="auto">
          <a:xfrm>
            <a:off x="6845844" y="1671796"/>
            <a:ext cx="4004784" cy="36450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05F69007-4573-4DED-89B2-F0A9B3571DFD}"/>
              </a:ext>
            </a:extLst>
          </p:cNvPr>
          <p:cNvSpPr txBox="1">
            <a:spLocks/>
          </p:cNvSpPr>
          <p:nvPr/>
        </p:nvSpPr>
        <p:spPr>
          <a:xfrm>
            <a:off x="6795044" y="5620587"/>
            <a:ext cx="2917281" cy="55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Emulation-HW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834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B8CD8A-0262-457D-9A2C-A1F791165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57" y="0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Roboto "/>
              </a:rPr>
              <a:t>analysis</a:t>
            </a:r>
            <a:endParaRPr lang="zh-TW" altLang="en-US" dirty="0">
              <a:latin typeface="Roboto "/>
            </a:endParaRPr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DE4F670D-E971-4A31-B0E2-A5DE68D6A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270027"/>
              </p:ext>
            </p:extLst>
          </p:nvPr>
        </p:nvGraphicFramePr>
        <p:xfrm>
          <a:off x="256222" y="791990"/>
          <a:ext cx="11679556" cy="587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5658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6611B-F68D-487E-9CAD-2396796C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Roboto "/>
              </a:rPr>
              <a:t>analysis</a:t>
            </a:r>
            <a:endParaRPr lang="zh-TW" altLang="en-US" dirty="0">
              <a:latin typeface="Roboto 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502038-CDA0-405A-8ED5-4AAC5154F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E28954-4A91-4C18-876D-2BF7506568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14340"/>
            <a:ext cx="10430147" cy="3029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444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7E466D-8519-42EA-B922-C74419C4F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Roboto "/>
              </a:rPr>
              <a:t>analysis</a:t>
            </a:r>
            <a:endParaRPr lang="zh-TW" altLang="en-US" dirty="0">
              <a:latin typeface="Roboto "/>
            </a:endParaRPr>
          </a:p>
        </p:txBody>
      </p:sp>
      <p:graphicFrame>
        <p:nvGraphicFramePr>
          <p:cNvPr id="8" name="內容版面配置區 7">
            <a:extLst>
              <a:ext uri="{FF2B5EF4-FFF2-40B4-BE49-F238E27FC236}">
                <a16:creationId xmlns:a16="http://schemas.microsoft.com/office/drawing/2014/main" id="{AEC8B04C-D25C-4B57-951A-3C71FD1BFB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487325"/>
              </p:ext>
            </p:extLst>
          </p:nvPr>
        </p:nvGraphicFramePr>
        <p:xfrm>
          <a:off x="116115" y="2721428"/>
          <a:ext cx="11698514" cy="30691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5466">
                  <a:extLst>
                    <a:ext uri="{9D8B030D-6E8A-4147-A177-3AD203B41FA5}">
                      <a16:colId xmlns:a16="http://schemas.microsoft.com/office/drawing/2014/main" val="2764525158"/>
                    </a:ext>
                  </a:extLst>
                </a:gridCol>
                <a:gridCol w="1512346">
                  <a:extLst>
                    <a:ext uri="{9D8B030D-6E8A-4147-A177-3AD203B41FA5}">
                      <a16:colId xmlns:a16="http://schemas.microsoft.com/office/drawing/2014/main" val="1280327018"/>
                    </a:ext>
                  </a:extLst>
                </a:gridCol>
                <a:gridCol w="1980188">
                  <a:extLst>
                    <a:ext uri="{9D8B030D-6E8A-4147-A177-3AD203B41FA5}">
                      <a16:colId xmlns:a16="http://schemas.microsoft.com/office/drawing/2014/main" val="3530622353"/>
                    </a:ext>
                  </a:extLst>
                </a:gridCol>
                <a:gridCol w="2478602">
                  <a:extLst>
                    <a:ext uri="{9D8B030D-6E8A-4147-A177-3AD203B41FA5}">
                      <a16:colId xmlns:a16="http://schemas.microsoft.com/office/drawing/2014/main" val="1328188352"/>
                    </a:ext>
                  </a:extLst>
                </a:gridCol>
                <a:gridCol w="2298990">
                  <a:extLst>
                    <a:ext uri="{9D8B030D-6E8A-4147-A177-3AD203B41FA5}">
                      <a16:colId xmlns:a16="http://schemas.microsoft.com/office/drawing/2014/main" val="3572086093"/>
                    </a:ext>
                  </a:extLst>
                </a:gridCol>
                <a:gridCol w="1412922">
                  <a:extLst>
                    <a:ext uri="{9D8B030D-6E8A-4147-A177-3AD203B41FA5}">
                      <a16:colId xmlns:a16="http://schemas.microsoft.com/office/drawing/2014/main" val="2956437005"/>
                    </a:ext>
                  </a:extLst>
                </a:gridCol>
              </a:tblGrid>
              <a:tr h="767278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  <a:latin typeface="+mj-ea"/>
                          <a:ea typeface="+mj-ea"/>
                        </a:rPr>
                        <a:t> 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  <a:latin typeface="+mj-ea"/>
                          <a:ea typeface="+mj-ea"/>
                        </a:rPr>
                        <a:t>BRAM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  <a:latin typeface="+mj-ea"/>
                          <a:ea typeface="+mj-ea"/>
                        </a:rPr>
                        <a:t>DSP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  <a:latin typeface="+mj-ea"/>
                          <a:ea typeface="+mj-ea"/>
                        </a:rPr>
                        <a:t>FF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+mj-ea"/>
                          <a:ea typeface="+mj-ea"/>
                        </a:rPr>
                        <a:t>LUT</a:t>
                      </a:r>
                      <a:endParaRPr lang="zh-TW" sz="2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+mj-ea"/>
                          <a:ea typeface="+mj-ea"/>
                        </a:rPr>
                        <a:t>Slack</a:t>
                      </a:r>
                      <a:endParaRPr lang="zh-TW" sz="2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40718478"/>
                  </a:ext>
                </a:extLst>
              </a:tr>
              <a:tr h="1150917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 err="1">
                          <a:effectLst/>
                          <a:latin typeface="+mj-ea"/>
                          <a:ea typeface="+mj-ea"/>
                        </a:rPr>
                        <a:t>fcnkernel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  <a:latin typeface="+mj-ea"/>
                          <a:ea typeface="+mj-ea"/>
                        </a:rPr>
                        <a:t>46(1%)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  <a:latin typeface="+mj-ea"/>
                          <a:ea typeface="+mj-ea"/>
                        </a:rPr>
                        <a:t>1272(21%)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  <a:latin typeface="+mj-ea"/>
                          <a:ea typeface="+mj-ea"/>
                        </a:rPr>
                        <a:t>442929(25%)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+mj-ea"/>
                          <a:ea typeface="+mj-ea"/>
                        </a:rPr>
                        <a:t>278898(31%</a:t>
                      </a:r>
                      <a:endParaRPr lang="zh-TW" sz="2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+mj-ea"/>
                          <a:ea typeface="+mj-ea"/>
                        </a:rPr>
                        <a:t>-1.22</a:t>
                      </a:r>
                      <a:endParaRPr lang="zh-TW" sz="2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691475"/>
                  </a:ext>
                </a:extLst>
              </a:tr>
              <a:tr h="1150917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 err="1">
                          <a:effectLst/>
                          <a:latin typeface="+mj-ea"/>
                          <a:ea typeface="+mj-ea"/>
                        </a:rPr>
                        <a:t>FcnBlocks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+mj-ea"/>
                          <a:ea typeface="+mj-ea"/>
                        </a:rPr>
                        <a:t>0(0%)</a:t>
                      </a:r>
                      <a:endParaRPr lang="zh-TW" sz="2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  <a:latin typeface="+mj-ea"/>
                          <a:ea typeface="+mj-ea"/>
                        </a:rPr>
                        <a:t>1264(21%)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  <a:latin typeface="+mj-ea"/>
                          <a:ea typeface="+mj-ea"/>
                        </a:rPr>
                        <a:t>4435563(24%)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  <a:latin typeface="+mj-ea"/>
                          <a:ea typeface="+mj-ea"/>
                        </a:rPr>
                        <a:t>273324(31%)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  <a:latin typeface="+mj-ea"/>
                          <a:ea typeface="+mj-ea"/>
                        </a:rPr>
                        <a:t>-1.22</a:t>
                      </a:r>
                      <a:endParaRPr lang="zh-TW" sz="2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0179500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CB76F94A-AF8F-4FD4-9741-D04DC78B4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886" y="1863894"/>
            <a:ext cx="2133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"/>
                <a:ea typeface="標楷體" panose="03000509000000000000" pitchFamily="65" charset="-120"/>
                <a:cs typeface="Times New Roman" panose="02020603050405020304" pitchFamily="18" charset="0"/>
              </a:rPr>
              <a:t>Kernel</a:t>
            </a:r>
            <a:r>
              <a:rPr kumimoji="0" lang="zh-TW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"/>
                <a:ea typeface="標楷體" panose="03000509000000000000" pitchFamily="65" charset="-120"/>
                <a:cs typeface="Times New Roman" panose="02020603050405020304" pitchFamily="18" charset="0"/>
              </a:rPr>
              <a:t>的部分</a:t>
            </a:r>
            <a:endParaRPr kumimoji="0" lang="zh-TW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 "/>
            </a:endParaRPr>
          </a:p>
        </p:txBody>
      </p:sp>
    </p:spTree>
    <p:extLst>
      <p:ext uri="{BB962C8B-B14F-4D97-AF65-F5344CB8AC3E}">
        <p14:creationId xmlns:p14="http://schemas.microsoft.com/office/powerpoint/2010/main" val="4017881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303ADE-A64F-4638-8B49-31FC28AF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958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Roboto "/>
              </a:rPr>
              <a:t>analysis</a:t>
            </a:r>
            <a:endParaRPr lang="zh-TW" altLang="en-US" dirty="0">
              <a:latin typeface="Roboto "/>
            </a:endParaRP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A6AACA0-6214-4966-97FE-74C8A1B328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9881240"/>
              </p:ext>
            </p:extLst>
          </p:nvPr>
        </p:nvGraphicFramePr>
        <p:xfrm>
          <a:off x="457200" y="1989613"/>
          <a:ext cx="11168743" cy="45032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09237">
                  <a:extLst>
                    <a:ext uri="{9D8B030D-6E8A-4147-A177-3AD203B41FA5}">
                      <a16:colId xmlns:a16="http://schemas.microsoft.com/office/drawing/2014/main" val="507063973"/>
                    </a:ext>
                  </a:extLst>
                </a:gridCol>
                <a:gridCol w="1484975">
                  <a:extLst>
                    <a:ext uri="{9D8B030D-6E8A-4147-A177-3AD203B41FA5}">
                      <a16:colId xmlns:a16="http://schemas.microsoft.com/office/drawing/2014/main" val="2748093918"/>
                    </a:ext>
                  </a:extLst>
                </a:gridCol>
                <a:gridCol w="1677597">
                  <a:extLst>
                    <a:ext uri="{9D8B030D-6E8A-4147-A177-3AD203B41FA5}">
                      <a16:colId xmlns:a16="http://schemas.microsoft.com/office/drawing/2014/main" val="180242295"/>
                    </a:ext>
                  </a:extLst>
                </a:gridCol>
                <a:gridCol w="1498978">
                  <a:extLst>
                    <a:ext uri="{9D8B030D-6E8A-4147-A177-3AD203B41FA5}">
                      <a16:colId xmlns:a16="http://schemas.microsoft.com/office/drawing/2014/main" val="1542743982"/>
                    </a:ext>
                  </a:extLst>
                </a:gridCol>
                <a:gridCol w="1498978">
                  <a:extLst>
                    <a:ext uri="{9D8B030D-6E8A-4147-A177-3AD203B41FA5}">
                      <a16:colId xmlns:a16="http://schemas.microsoft.com/office/drawing/2014/main" val="3398765646"/>
                    </a:ext>
                  </a:extLst>
                </a:gridCol>
                <a:gridCol w="1498978">
                  <a:extLst>
                    <a:ext uri="{9D8B030D-6E8A-4147-A177-3AD203B41FA5}">
                      <a16:colId xmlns:a16="http://schemas.microsoft.com/office/drawing/2014/main" val="1838921199"/>
                    </a:ext>
                  </a:extLst>
                </a:gridCol>
              </a:tblGrid>
              <a:tr h="562908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</a:rPr>
                        <a:t>BRAM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DSP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FF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LUT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Slack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3656855"/>
                  </a:ext>
                </a:extLst>
              </a:tr>
              <a:tr h="562908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GemmReadAndMult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1255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430025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269497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-1.22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2264458"/>
                  </a:ext>
                </a:extLst>
              </a:tr>
              <a:tr h="562908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 err="1">
                          <a:effectLst/>
                        </a:rPr>
                        <a:t>GemmReadMatA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</a:rPr>
                        <a:t>21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3157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1971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4625473"/>
                  </a:ext>
                </a:extLst>
              </a:tr>
              <a:tr h="562908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GemmBlockStream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</a:rPr>
                        <a:t>1221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</a:rPr>
                        <a:t>421050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263926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-1.22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0030936"/>
                  </a:ext>
                </a:extLst>
              </a:tr>
              <a:tr h="562908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gemm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1152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</a:rPr>
                        <a:t>360046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</a:rPr>
                        <a:t>203783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</a:rPr>
                        <a:t>-1.22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6495643"/>
                  </a:ext>
                </a:extLst>
              </a:tr>
              <a:tr h="562908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Macs(1</a:t>
                      </a:r>
                      <a:r>
                        <a:rPr lang="zh-TW" sz="2400" kern="100">
                          <a:effectLst/>
                        </a:rPr>
                        <a:t>個</a:t>
                      </a:r>
                      <a:r>
                        <a:rPr lang="en-US" sz="2400" kern="100">
                          <a:effectLst/>
                        </a:rPr>
                        <a:t>)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72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</a:rPr>
                        <a:t>17552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</a:rPr>
                        <a:t>10372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3452462"/>
                  </a:ext>
                </a:extLst>
              </a:tr>
              <a:tr h="562908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Macs(</a:t>
                      </a:r>
                      <a:r>
                        <a:rPr lang="zh-TW" sz="2400" kern="100">
                          <a:effectLst/>
                        </a:rPr>
                        <a:t>總共</a:t>
                      </a:r>
                      <a:r>
                        <a:rPr lang="en-US" sz="2400" kern="100">
                          <a:effectLst/>
                        </a:rPr>
                        <a:t>16</a:t>
                      </a:r>
                      <a:r>
                        <a:rPr lang="zh-TW" sz="2400" kern="100">
                          <a:effectLst/>
                        </a:rPr>
                        <a:t>個</a:t>
                      </a:r>
                      <a:r>
                        <a:rPr lang="en-US" sz="2400" kern="100">
                          <a:effectLst/>
                        </a:rPr>
                        <a:t>)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1152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284032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</a:rPr>
                        <a:t>165952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</a:rPr>
                        <a:t>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377805"/>
                  </a:ext>
                </a:extLst>
              </a:tr>
              <a:tr h="562908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merge_4_2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</a:rPr>
                        <a:t>36067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</a:rPr>
                        <a:t>14130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</a:rPr>
                        <a:t>-1.22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6935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295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0B390-2DCB-474F-8FF5-B1DC7709D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Roboto "/>
              </a:rPr>
              <a:t>analysis (geemKernel.hpp)</a:t>
            </a:r>
            <a:endParaRPr lang="zh-TW" altLang="en-US" dirty="0">
              <a:latin typeface="Roboto 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972C9CD-8E63-4E31-B354-E098033A5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67" y="1589315"/>
            <a:ext cx="10464773" cy="4811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1277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659936-21F7-4DF2-98B1-B3A536FF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6AC8DA-662E-4FB8-B48E-9C670B59A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F01EB37-0858-4E01-814B-0B2B589E7B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648"/>
            <a:ext cx="9694371" cy="6653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0392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384DF2-336A-459D-B5C7-20436B0A0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Roboto "/>
              </a:rPr>
              <a:t>Suggestion for improvement</a:t>
            </a:r>
            <a:endParaRPr lang="zh-TW" altLang="en-US" dirty="0">
              <a:latin typeface="Roboto 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766B1E-BC8E-484B-93E0-7D3C8F0F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zh-TW" altLang="zh-TW" sz="3600" kern="100" dirty="0">
                <a:effectLst/>
                <a:latin typeface="Roboto "/>
                <a:ea typeface="標楷體" panose="03000509000000000000" pitchFamily="65" charset="-120"/>
                <a:cs typeface="Times New Roman" panose="02020603050405020304" pitchFamily="18" charset="0"/>
              </a:rPr>
              <a:t>希望能夠修改</a:t>
            </a:r>
            <a:r>
              <a:rPr lang="en-US" altLang="zh-TW" sz="3600" kern="100" dirty="0">
                <a:effectLst/>
                <a:latin typeface="Roboto "/>
                <a:ea typeface="標楷體" panose="03000509000000000000" pitchFamily="65" charset="-120"/>
                <a:cs typeface="Times New Roman" panose="02020603050405020304" pitchFamily="18" charset="0"/>
              </a:rPr>
              <a:t>matrix</a:t>
            </a:r>
            <a:r>
              <a:rPr lang="zh-TW" altLang="zh-TW" sz="3600" kern="100" dirty="0">
                <a:effectLst/>
                <a:latin typeface="Roboto "/>
                <a:ea typeface="標楷體" panose="03000509000000000000" pitchFamily="65" charset="-120"/>
                <a:cs typeface="Times New Roman" panose="02020603050405020304" pitchFamily="18" charset="0"/>
              </a:rPr>
              <a:t>的大小已符合可以讓</a:t>
            </a:r>
            <a:r>
              <a:rPr lang="en-US" altLang="zh-TW" sz="3600" kern="100" dirty="0">
                <a:effectLst/>
                <a:latin typeface="Roboto "/>
                <a:ea typeface="標楷體" panose="03000509000000000000" pitchFamily="65" charset="-120"/>
                <a:cs typeface="Times New Roman" panose="02020603050405020304" pitchFamily="18" charset="0"/>
              </a:rPr>
              <a:t>u50</a:t>
            </a:r>
            <a:r>
              <a:rPr lang="zh-TW" altLang="zh-TW" sz="3600" kern="100" dirty="0">
                <a:effectLst/>
                <a:latin typeface="Roboto "/>
                <a:ea typeface="標楷體" panose="03000509000000000000" pitchFamily="65" charset="-120"/>
                <a:cs typeface="Times New Roman" panose="02020603050405020304" pitchFamily="18" charset="0"/>
              </a:rPr>
              <a:t>板子可以執行</a:t>
            </a:r>
            <a:r>
              <a:rPr lang="en-US" altLang="zh-TW" sz="3600" kern="100" dirty="0">
                <a:effectLst/>
                <a:latin typeface="Roboto "/>
                <a:ea typeface="標楷體" panose="03000509000000000000" pitchFamily="65" charset="-120"/>
                <a:cs typeface="Times New Roman" panose="02020603050405020304" pitchFamily="18" charset="0"/>
              </a:rPr>
              <a:t>Emulation-SW</a:t>
            </a:r>
            <a:r>
              <a:rPr lang="zh-TW" altLang="zh-TW" sz="3600" kern="100" dirty="0">
                <a:effectLst/>
                <a:latin typeface="Roboto 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  <a:p>
            <a:pPr marL="342900" lvl="0" indent="-342900">
              <a:buFont typeface="+mj-lt"/>
              <a:buAutoNum type="arabicPeriod"/>
            </a:pPr>
            <a:r>
              <a:rPr lang="zh-TW" altLang="zh-TW" sz="3600" kern="100" dirty="0">
                <a:effectLst/>
                <a:latin typeface="Roboto "/>
                <a:ea typeface="標楷體" panose="03000509000000000000" pitchFamily="65" charset="-120"/>
                <a:cs typeface="Times New Roman" panose="02020603050405020304" pitchFamily="18" charset="0"/>
              </a:rPr>
              <a:t>希望能夠修改讓</a:t>
            </a:r>
            <a:r>
              <a:rPr lang="en-US" altLang="zh-TW" sz="3600" kern="100" dirty="0">
                <a:effectLst/>
                <a:latin typeface="Roboto "/>
                <a:ea typeface="標楷體" panose="03000509000000000000" pitchFamily="65" charset="-120"/>
                <a:cs typeface="Times New Roman" panose="02020603050405020304" pitchFamily="18" charset="0"/>
              </a:rPr>
              <a:t>Emulation-HW</a:t>
            </a:r>
            <a:r>
              <a:rPr lang="zh-TW" altLang="zh-TW" sz="3600" kern="100" dirty="0">
                <a:effectLst/>
                <a:latin typeface="Roboto "/>
                <a:ea typeface="標楷體" panose="03000509000000000000" pitchFamily="65" charset="-120"/>
                <a:cs typeface="Times New Roman" panose="02020603050405020304" pitchFamily="18" charset="0"/>
              </a:rPr>
              <a:t>可以執行預期的結果。</a:t>
            </a:r>
          </a:p>
          <a:p>
            <a:pPr marL="342900" lvl="0" indent="-342900">
              <a:buFont typeface="+mj-lt"/>
              <a:buAutoNum type="arabicPeriod"/>
            </a:pPr>
            <a:r>
              <a:rPr lang="zh-TW" altLang="zh-TW" sz="3600" kern="100" dirty="0">
                <a:effectLst/>
                <a:latin typeface="Roboto "/>
                <a:ea typeface="標楷體" panose="03000509000000000000" pitchFamily="65" charset="-120"/>
                <a:cs typeface="Times New Roman" panose="02020603050405020304" pitchFamily="18" charset="0"/>
              </a:rPr>
              <a:t>原先以為可以優化的部分應該在</a:t>
            </a:r>
            <a:r>
              <a:rPr lang="en-US" altLang="zh-TW" sz="3600" kern="100" dirty="0" err="1">
                <a:effectLst/>
                <a:latin typeface="Roboto "/>
                <a:ea typeface="標楷體" panose="03000509000000000000" pitchFamily="65" charset="-120"/>
                <a:cs typeface="Times New Roman" panose="02020603050405020304" pitchFamily="18" charset="0"/>
              </a:rPr>
              <a:t>fcn_kernel</a:t>
            </a:r>
            <a:r>
              <a:rPr lang="zh-TW" altLang="zh-TW" sz="3600" kern="100" dirty="0">
                <a:effectLst/>
                <a:latin typeface="Roboto "/>
                <a:ea typeface="標楷體" panose="03000509000000000000" pitchFamily="65" charset="-120"/>
                <a:cs typeface="Times New Roman" panose="02020603050405020304" pitchFamily="18" charset="0"/>
              </a:rPr>
              <a:t>的地方，但經過合成之後發現應該優化的地方應該是在</a:t>
            </a:r>
            <a:r>
              <a:rPr lang="en-US" altLang="zh-TW" sz="3600" kern="100" dirty="0" err="1">
                <a:effectLst/>
                <a:latin typeface="Roboto "/>
                <a:ea typeface="標楷體" panose="03000509000000000000" pitchFamily="65" charset="-120"/>
                <a:cs typeface="Times New Roman" panose="02020603050405020304" pitchFamily="18" charset="0"/>
              </a:rPr>
              <a:t>gemm</a:t>
            </a:r>
            <a:r>
              <a:rPr lang="zh-TW" altLang="zh-TW" sz="3600" kern="100" dirty="0">
                <a:effectLst/>
                <a:latin typeface="Roboto "/>
                <a:ea typeface="標楷體" panose="03000509000000000000" pitchFamily="65" charset="-120"/>
                <a:cs typeface="Times New Roman" panose="02020603050405020304" pitchFamily="18" charset="0"/>
              </a:rPr>
              <a:t>的部分，屬於</a:t>
            </a:r>
            <a:r>
              <a:rPr lang="en-US" altLang="zh-TW" sz="3600" kern="100" dirty="0" err="1">
                <a:effectLst/>
                <a:latin typeface="Roboto "/>
                <a:ea typeface="標楷體" panose="03000509000000000000" pitchFamily="65" charset="-120"/>
                <a:cs typeface="Times New Roman" panose="02020603050405020304" pitchFamily="18" charset="0"/>
              </a:rPr>
              <a:t>blas</a:t>
            </a:r>
            <a:r>
              <a:rPr lang="en-US" altLang="zh-TW" sz="3600" kern="100" dirty="0">
                <a:effectLst/>
                <a:latin typeface="Roboto "/>
                <a:ea typeface="標楷體" panose="03000509000000000000" pitchFamily="65" charset="-120"/>
                <a:cs typeface="Times New Roman" panose="02020603050405020304" pitchFamily="18" charset="0"/>
              </a:rPr>
              <a:t> libraries</a:t>
            </a:r>
            <a:r>
              <a:rPr lang="zh-TW" altLang="zh-TW" sz="3600" kern="100" dirty="0">
                <a:effectLst/>
                <a:latin typeface="Roboto "/>
                <a:ea typeface="標楷體" panose="03000509000000000000" pitchFamily="65" charset="-120"/>
                <a:cs typeface="Times New Roman" panose="02020603050405020304" pitchFamily="18" charset="0"/>
              </a:rPr>
              <a:t>的部分。希望能夠優化</a:t>
            </a:r>
            <a:r>
              <a:rPr lang="en-US" altLang="zh-TW" sz="3600" kern="100" dirty="0" err="1">
                <a:effectLst/>
                <a:latin typeface="Roboto "/>
                <a:ea typeface="標楷體" panose="03000509000000000000" pitchFamily="65" charset="-120"/>
                <a:cs typeface="Times New Roman" panose="02020603050405020304" pitchFamily="18" charset="0"/>
              </a:rPr>
              <a:t>gemm</a:t>
            </a:r>
            <a:r>
              <a:rPr lang="zh-TW" altLang="zh-TW" sz="3600" kern="100" dirty="0">
                <a:effectLst/>
                <a:latin typeface="Roboto "/>
                <a:ea typeface="標楷體" panose="03000509000000000000" pitchFamily="65" charset="-120"/>
                <a:cs typeface="Times New Roman" panose="02020603050405020304" pitchFamily="18" charset="0"/>
              </a:rPr>
              <a:t>來提升效能。</a:t>
            </a:r>
          </a:p>
          <a:p>
            <a:endParaRPr lang="zh-TW" altLang="en-US" dirty="0">
              <a:latin typeface="Roboto "/>
            </a:endParaRPr>
          </a:p>
        </p:txBody>
      </p:sp>
    </p:spTree>
    <p:extLst>
      <p:ext uri="{BB962C8B-B14F-4D97-AF65-F5344CB8AC3E}">
        <p14:creationId xmlns:p14="http://schemas.microsoft.com/office/powerpoint/2010/main" val="392168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5A9E816-5E1A-4863-9DB6-FDA01031A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altLang="zh-TW" sz="5000" b="0" i="0" dirty="0">
                <a:effectLst/>
                <a:latin typeface="Roboto" panose="02000000000000000000" pitchFamily="2" charset="0"/>
              </a:rPr>
              <a:t>MLP Introduction</a:t>
            </a:r>
            <a:endParaRPr lang="zh-TW" altLang="en-US" sz="5000" dirty="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BAE6D8-475F-4F77-AED3-029F7CC7C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altLang="zh-TW" sz="2200" b="0" i="0" dirty="0">
                <a:effectLst/>
                <a:latin typeface="Roboto" panose="02000000000000000000" pitchFamily="2" charset="0"/>
              </a:rPr>
              <a:t>Multilayer </a:t>
            </a:r>
            <a:r>
              <a:rPr lang="en-US" altLang="zh-TW" sz="2200" dirty="0">
                <a:latin typeface="Roboto" panose="02000000000000000000" pitchFamily="2" charset="0"/>
              </a:rPr>
              <a:t>P</a:t>
            </a:r>
            <a:r>
              <a:rPr lang="en-US" altLang="zh-TW" sz="2200" b="0" i="0" dirty="0">
                <a:effectLst/>
                <a:latin typeface="Roboto" panose="02000000000000000000" pitchFamily="2" charset="0"/>
              </a:rPr>
              <a:t>erceptron</a:t>
            </a:r>
          </a:p>
          <a:p>
            <a:r>
              <a:rPr lang="en-US" altLang="zh-TW" sz="2200" b="0" i="0" dirty="0">
                <a:effectLst/>
                <a:latin typeface="Roboto" panose="02000000000000000000" pitchFamily="2" charset="0"/>
              </a:rPr>
              <a:t>Feedforward neural networks</a:t>
            </a:r>
            <a:endParaRPr lang="en-US" altLang="zh-TW" sz="2200" dirty="0">
              <a:latin typeface="Roboto" panose="02000000000000000000" pitchFamily="2" charset="0"/>
            </a:endParaRPr>
          </a:p>
          <a:p>
            <a:r>
              <a:rPr lang="en-US" altLang="zh-TW" sz="2200" dirty="0">
                <a:latin typeface="Roboto" panose="02000000000000000000" pitchFamily="2" charset="0"/>
              </a:rPr>
              <a:t>Deep neuron network(DNN)</a:t>
            </a:r>
            <a:r>
              <a:rPr lang="zh-TW" altLang="en-US" sz="2200" dirty="0">
                <a:latin typeface="Roboto" panose="02000000000000000000" pitchFamily="2" charset="0"/>
              </a:rPr>
              <a:t>的前身</a:t>
            </a:r>
            <a:endParaRPr lang="en-US" altLang="zh-TW" sz="2200" dirty="0">
              <a:latin typeface="Roboto" panose="02000000000000000000" pitchFamily="2" charset="0"/>
            </a:endParaRPr>
          </a:p>
          <a:p>
            <a:r>
              <a:rPr lang="zh-TW" altLang="en-US" sz="2200" dirty="0">
                <a:latin typeface="Roboto" panose="02000000000000000000" pitchFamily="2" charset="0"/>
              </a:rPr>
              <a:t>最少要有三層 </a:t>
            </a:r>
            <a:endParaRPr lang="en-US" altLang="zh-TW" sz="2200" dirty="0">
              <a:latin typeface="Roboto" panose="02000000000000000000" pitchFamily="2" charset="0"/>
            </a:endParaRPr>
          </a:p>
          <a:p>
            <a:r>
              <a:rPr lang="en-US" altLang="zh-TW" sz="2200" dirty="0">
                <a:latin typeface="Roboto" panose="02000000000000000000" pitchFamily="2" charset="0"/>
              </a:rPr>
              <a:t>I</a:t>
            </a:r>
            <a:r>
              <a:rPr lang="en-US" altLang="zh-TW" sz="2200" b="0" i="0" dirty="0">
                <a:effectLst/>
                <a:latin typeface="Roboto" panose="02000000000000000000" pitchFamily="2" charset="0"/>
              </a:rPr>
              <a:t>nput layer</a:t>
            </a:r>
          </a:p>
          <a:p>
            <a:r>
              <a:rPr lang="en-US" altLang="zh-TW" sz="2200" dirty="0">
                <a:latin typeface="Roboto" panose="02000000000000000000" pitchFamily="2" charset="0"/>
              </a:rPr>
              <a:t>H</a:t>
            </a:r>
            <a:r>
              <a:rPr lang="en-US" altLang="zh-TW" sz="2200" b="0" i="0" dirty="0">
                <a:effectLst/>
                <a:latin typeface="Roboto" panose="02000000000000000000" pitchFamily="2" charset="0"/>
              </a:rPr>
              <a:t>idden layer</a:t>
            </a:r>
          </a:p>
          <a:p>
            <a:r>
              <a:rPr lang="en-US" altLang="zh-TW" sz="2200" dirty="0">
                <a:latin typeface="Roboto" panose="02000000000000000000" pitchFamily="2" charset="0"/>
              </a:rPr>
              <a:t>O</a:t>
            </a:r>
            <a:r>
              <a:rPr lang="en-US" altLang="zh-TW" sz="2200" b="0" i="0" dirty="0">
                <a:effectLst/>
                <a:latin typeface="Roboto" panose="02000000000000000000" pitchFamily="2" charset="0"/>
              </a:rPr>
              <a:t>utput layer</a:t>
            </a:r>
          </a:p>
          <a:p>
            <a:endParaRPr lang="en-US" altLang="zh-TW" sz="2200" dirty="0">
              <a:latin typeface="Roboto" panose="02000000000000000000" pitchFamily="2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BB6C18-E33F-4C0B-A235-02AF30AE8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096" y="2030139"/>
            <a:ext cx="5458968" cy="279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96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A5591A-5D83-4955-8AE7-13890A31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Roboto "/>
              </a:rPr>
              <a:t>github</a:t>
            </a:r>
            <a:endParaRPr lang="zh-TW" altLang="en-US" dirty="0">
              <a:latin typeface="Roboto 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9245E0-300B-48FE-B0CE-BFACA5B66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Roboto "/>
              </a:rPr>
              <a:t>https://github.com/pckuo95/HLS_LabC</a:t>
            </a:r>
            <a:endParaRPr lang="zh-TW" altLang="en-US" dirty="0">
              <a:latin typeface="Roboto "/>
            </a:endParaRPr>
          </a:p>
        </p:txBody>
      </p:sp>
    </p:spTree>
    <p:extLst>
      <p:ext uri="{BB962C8B-B14F-4D97-AF65-F5344CB8AC3E}">
        <p14:creationId xmlns:p14="http://schemas.microsoft.com/office/powerpoint/2010/main" val="3930521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BA4EC2-6C5F-4950-AF35-FB699F9DC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2675731"/>
            <a:ext cx="2021114" cy="1325563"/>
          </a:xfrm>
        </p:spPr>
        <p:txBody>
          <a:bodyPr/>
          <a:lstStyle/>
          <a:p>
            <a:r>
              <a:rPr lang="en-US" altLang="zh-TW" dirty="0">
                <a:latin typeface="Roboto "/>
              </a:rPr>
              <a:t>thanks</a:t>
            </a:r>
            <a:endParaRPr lang="zh-TW" altLang="en-US" dirty="0">
              <a:latin typeface="Roboto 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EFC546-5F2C-4268-86D0-5C24B4E6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570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BDCE3-9626-4C1B-805E-742A28F8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kernel functions  (Fcnhost.hpp)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727162-0185-406B-B12F-E042E1166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1875"/>
          </a:xfrm>
        </p:spPr>
        <p:txBody>
          <a:bodyPr/>
          <a:lstStyle/>
          <a:p>
            <a:r>
              <a:rPr lang="en-US" altLang="zh-TW" dirty="0"/>
              <a:t>Class </a:t>
            </a:r>
            <a:r>
              <a:rPr lang="en-US" altLang="zh-TW" dirty="0" err="1"/>
              <a:t>FcnArgs</a:t>
            </a:r>
            <a:endParaRPr lang="en-US" altLang="zh-TW" dirty="0"/>
          </a:p>
          <a:p>
            <a:pPr lvl="1"/>
            <a:r>
              <a:rPr lang="zh-TW" altLang="en-US" dirty="0"/>
              <a:t>會使用到</a:t>
            </a:r>
            <a:r>
              <a:rPr lang="en-US" altLang="zh-TW" dirty="0" err="1"/>
              <a:t>blas</a:t>
            </a:r>
            <a:r>
              <a:rPr lang="en-US" altLang="zh-TW" dirty="0"/>
              <a:t> library</a:t>
            </a:r>
            <a:r>
              <a:rPr lang="zh-TW" altLang="en-US" dirty="0"/>
              <a:t>的</a:t>
            </a:r>
            <a:r>
              <a:rPr lang="en-US" altLang="zh-TW" dirty="0"/>
              <a:t>host.hpp</a:t>
            </a:r>
            <a:r>
              <a:rPr lang="zh-TW" altLang="en-US" dirty="0"/>
              <a:t>，功能性與</a:t>
            </a:r>
            <a:r>
              <a:rPr lang="en-US" altLang="zh-TW" dirty="0" err="1"/>
              <a:t>BLASArgs</a:t>
            </a:r>
            <a:r>
              <a:rPr lang="zh-TW" altLang="en-US" dirty="0"/>
              <a:t>相似</a:t>
            </a:r>
            <a:endParaRPr lang="en-US" altLang="zh-TW" dirty="0"/>
          </a:p>
          <a:p>
            <a:pPr lvl="1"/>
            <a:r>
              <a:rPr lang="zh-TW" altLang="en-US" dirty="0"/>
              <a:t>有定義</a:t>
            </a:r>
            <a:r>
              <a:rPr lang="en-US" altLang="zh-TW" dirty="0" err="1"/>
              <a:t>m_postScaleVal</a:t>
            </a:r>
            <a:r>
              <a:rPr lang="zh-TW" altLang="en-US" dirty="0"/>
              <a:t>、</a:t>
            </a:r>
            <a:r>
              <a:rPr lang="en-US" altLang="zh-TW" dirty="0" err="1"/>
              <a:t>m_PReLUVal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Class </a:t>
            </a:r>
            <a:r>
              <a:rPr lang="en-US" altLang="zh-TW" dirty="0" err="1"/>
              <a:t>FCNHost</a:t>
            </a:r>
            <a:endParaRPr lang="en-US" altLang="zh-TW" dirty="0"/>
          </a:p>
          <a:p>
            <a:pPr lvl="1"/>
            <a:r>
              <a:rPr lang="zh-TW" altLang="en-US" dirty="0"/>
              <a:t>會使用到</a:t>
            </a:r>
            <a:r>
              <a:rPr lang="en-US" altLang="zh-TW" dirty="0" err="1"/>
              <a:t>blas</a:t>
            </a:r>
            <a:r>
              <a:rPr lang="en-US" altLang="zh-TW" dirty="0"/>
              <a:t> library</a:t>
            </a:r>
            <a:r>
              <a:rPr lang="zh-TW" altLang="en-US" dirty="0"/>
              <a:t>的</a:t>
            </a:r>
            <a:r>
              <a:rPr lang="en-US" altLang="zh-TW" dirty="0"/>
              <a:t>host.hpp</a:t>
            </a:r>
            <a:r>
              <a:rPr lang="zh-TW" altLang="en-US" dirty="0"/>
              <a:t>，功能性與</a:t>
            </a:r>
            <a:r>
              <a:rPr lang="en-US" altLang="zh-TW" dirty="0" err="1"/>
              <a:t>BLASHost</a:t>
            </a:r>
            <a:r>
              <a:rPr lang="zh-TW" altLang="en-US" dirty="0"/>
              <a:t>相似</a:t>
            </a:r>
            <a:endParaRPr lang="en-US" altLang="zh-TW" dirty="0"/>
          </a:p>
          <a:p>
            <a:pPr lvl="1"/>
            <a:r>
              <a:rPr lang="zh-TW" altLang="en-US" dirty="0"/>
              <a:t>有定義</a:t>
            </a:r>
            <a:r>
              <a:rPr lang="en-US" altLang="zh-TW" dirty="0" err="1"/>
              <a:t>addFCNOp</a:t>
            </a:r>
            <a:r>
              <a:rPr lang="en-US" altLang="zh-TW" dirty="0"/>
              <a:t>	</a:t>
            </a:r>
          </a:p>
          <a:p>
            <a:r>
              <a:rPr lang="zh-TW" altLang="en-US" dirty="0"/>
              <a:t>因為有</a:t>
            </a:r>
            <a:r>
              <a:rPr lang="en-US" altLang="zh-TW" dirty="0"/>
              <a:t>wrapper</a:t>
            </a:r>
            <a:r>
              <a:rPr lang="zh-TW" altLang="en-US" dirty="0"/>
              <a:t>包裝好功能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02375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69B62B-0E00-4143-9FDF-D0BE67B5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function (L1)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38D7A6-B173-4F54-87F8-BA146D38F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Fcn.hpp</a:t>
            </a:r>
          </a:p>
          <a:p>
            <a:pPr lvl="1"/>
            <a:r>
              <a:rPr lang="en-US" altLang="zh-TW" dirty="0"/>
              <a:t>Class </a:t>
            </a:r>
            <a:r>
              <a:rPr lang="en-US" altLang="zh-TW" dirty="0" err="1"/>
              <a:t>Fcn</a:t>
            </a:r>
            <a:endParaRPr lang="en-US" altLang="zh-TW" dirty="0"/>
          </a:p>
          <a:p>
            <a:pPr lvl="1"/>
            <a:r>
              <a:rPr lang="en-US" altLang="zh-TW" dirty="0" err="1"/>
              <a:t>FcnActivation</a:t>
            </a:r>
            <a:r>
              <a:rPr lang="en-US" altLang="zh-TW" dirty="0"/>
              <a:t>		// applies activation function to the FCN output</a:t>
            </a:r>
          </a:p>
          <a:p>
            <a:pPr lvl="1"/>
            <a:r>
              <a:rPr lang="en-US" altLang="zh-TW" dirty="0" err="1"/>
              <a:t>FcnBlocks</a:t>
            </a:r>
            <a:r>
              <a:rPr lang="en-US" altLang="zh-TW" dirty="0"/>
              <a:t>		// run the FCN for input matrices</a:t>
            </a:r>
          </a:p>
          <a:p>
            <a:pPr lvl="1"/>
            <a:r>
              <a:rPr lang="en-US" altLang="zh-TW" dirty="0" err="1"/>
              <a:t>runFcn</a:t>
            </a:r>
            <a:r>
              <a:rPr lang="en-US" altLang="zh-TW" dirty="0"/>
              <a:t>			//  launch </a:t>
            </a:r>
            <a:r>
              <a:rPr lang="en-US" altLang="zh-TW" dirty="0" err="1"/>
              <a:t>fcn</a:t>
            </a:r>
            <a:r>
              <a:rPr lang="en-US" altLang="zh-TW" dirty="0"/>
              <a:t> operation with given arguments</a:t>
            </a:r>
          </a:p>
          <a:p>
            <a:r>
              <a:rPr lang="en-US" altLang="zh-TW" dirty="0"/>
              <a:t>Activations.hpp</a:t>
            </a:r>
          </a:p>
          <a:p>
            <a:pPr lvl="1"/>
            <a:r>
              <a:rPr lang="en-US" altLang="zh-TW" dirty="0" err="1"/>
              <a:t>FcnScalePRelu</a:t>
            </a:r>
            <a:endParaRPr lang="en-US" altLang="zh-TW" dirty="0"/>
          </a:p>
          <a:p>
            <a:pPr lvl="1"/>
            <a:r>
              <a:rPr lang="en-US" altLang="zh-TW" dirty="0" err="1"/>
              <a:t>Relu</a:t>
            </a:r>
            <a:r>
              <a:rPr lang="en-US" altLang="zh-TW" dirty="0"/>
              <a:t>		(common function in DNN)</a:t>
            </a:r>
          </a:p>
          <a:p>
            <a:pPr lvl="1"/>
            <a:r>
              <a:rPr lang="en-US" altLang="zh-TW" dirty="0"/>
              <a:t>Sigmoid</a:t>
            </a:r>
          </a:p>
          <a:p>
            <a:pPr lvl="1"/>
            <a:r>
              <a:rPr lang="en-US" altLang="zh-TW" dirty="0" err="1"/>
              <a:t>transig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9789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2E0472-438C-4ECD-ADD7-57040EEA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Validation plan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7F49E13-E716-4E57-9D3B-80D87A028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Test program: use fcn_example.cpp or /tests/</a:t>
            </a:r>
            <a:r>
              <a:rPr lang="en-US" altLang="zh-TW" dirty="0" err="1"/>
              <a:t>mlp</a:t>
            </a:r>
            <a:r>
              <a:rPr lang="en-US" altLang="zh-TW" dirty="0"/>
              <a:t>/fcn_test.cpp</a:t>
            </a:r>
          </a:p>
          <a:p>
            <a:r>
              <a:rPr lang="en-US" altLang="zh-TW" dirty="0"/>
              <a:t>Test data: /tests/</a:t>
            </a:r>
            <a:r>
              <a:rPr lang="en-US" altLang="zh-TW" dirty="0" err="1"/>
              <a:t>mlp</a:t>
            </a:r>
            <a:r>
              <a:rPr lang="en-US" altLang="zh-TW" dirty="0"/>
              <a:t>/data_64   binary matrix data</a:t>
            </a:r>
          </a:p>
          <a:p>
            <a:r>
              <a:rPr lang="en-US" altLang="zh-TW" dirty="0"/>
              <a:t>Validation platform: U50</a:t>
            </a:r>
          </a:p>
          <a:p>
            <a:r>
              <a:rPr lang="en-US" altLang="zh-TW" dirty="0" err="1"/>
              <a:t>Github</a:t>
            </a:r>
            <a:r>
              <a:rPr lang="en-US" altLang="zh-TW" dirty="0"/>
              <a:t>: https://github.com/Xilinx/Vitis_Libraries/tree/master/hpc/L3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4122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C09DB33-EE42-4C4F-ABCF-8D5EF6972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3843" t="17334" r="13255" b="19957"/>
          <a:stretch/>
        </p:blipFill>
        <p:spPr>
          <a:xfrm>
            <a:off x="2351314" y="64581"/>
            <a:ext cx="8897257" cy="6591860"/>
          </a:xfr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D0237AB-1D02-443C-AC09-E0693A9D8703}"/>
              </a:ext>
            </a:extLst>
          </p:cNvPr>
          <p:cNvCxnSpPr>
            <a:cxnSpLocks/>
          </p:cNvCxnSpPr>
          <p:nvPr/>
        </p:nvCxnSpPr>
        <p:spPr>
          <a:xfrm>
            <a:off x="1458686" y="4455886"/>
            <a:ext cx="2380343" cy="6417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0FB515-E374-4F4A-95C7-AF15A5DFBB3E}"/>
              </a:ext>
            </a:extLst>
          </p:cNvPr>
          <p:cNvSpPr txBox="1"/>
          <p:nvPr/>
        </p:nvSpPr>
        <p:spPr>
          <a:xfrm>
            <a:off x="275772" y="3592286"/>
            <a:ext cx="3292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每層之間的</a:t>
            </a:r>
            <a:r>
              <a:rPr lang="en-US" altLang="zh-TW" dirty="0">
                <a:solidFill>
                  <a:srgbClr val="FF0000"/>
                </a:solidFill>
              </a:rPr>
              <a:t>activation function</a:t>
            </a:r>
            <a:r>
              <a:rPr lang="zh-TW" altLang="en-US" dirty="0">
                <a:solidFill>
                  <a:srgbClr val="FF0000"/>
                </a:solidFill>
              </a:rPr>
              <a:t>使用</a:t>
            </a:r>
            <a:r>
              <a:rPr lang="en-US" altLang="zh-TW" dirty="0">
                <a:solidFill>
                  <a:srgbClr val="FF0000"/>
                </a:solidFill>
              </a:rPr>
              <a:t>Sigmoid function</a:t>
            </a:r>
            <a:r>
              <a:rPr lang="zh-TW" altLang="en-US" dirty="0">
                <a:solidFill>
                  <a:srgbClr val="FF0000"/>
                </a:solidFill>
              </a:rPr>
              <a:t>完成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3264B9C-A1BD-4CBE-9F5A-3B69C4D2027A}"/>
              </a:ext>
            </a:extLst>
          </p:cNvPr>
          <p:cNvSpPr txBox="1"/>
          <p:nvPr/>
        </p:nvSpPr>
        <p:spPr>
          <a:xfrm>
            <a:off x="87992" y="55441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batching input vectors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836A33A-DE5C-4821-A919-39B46AA997F6}"/>
              </a:ext>
            </a:extLst>
          </p:cNvPr>
          <p:cNvCxnSpPr>
            <a:cxnSpLocks/>
          </p:cNvCxnSpPr>
          <p:nvPr/>
        </p:nvCxnSpPr>
        <p:spPr>
          <a:xfrm flipV="1">
            <a:off x="2445657" y="5438331"/>
            <a:ext cx="2053772" cy="150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7EB1DF4F-5FE0-44ED-9273-A447F9A52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66" t="34498" r="66931" b="53439"/>
          <a:stretch/>
        </p:blipFill>
        <p:spPr>
          <a:xfrm>
            <a:off x="261257" y="2839163"/>
            <a:ext cx="2249714" cy="827314"/>
          </a:xfrm>
          <a:prstGeom prst="rect">
            <a:avLst/>
          </a:prstGeom>
        </p:spPr>
      </p:pic>
      <p:pic>
        <p:nvPicPr>
          <p:cNvPr id="21" name="圖形 20">
            <a:extLst>
              <a:ext uri="{FF2B5EF4-FFF2-40B4-BE49-F238E27FC236}">
                <a16:creationId xmlns:a16="http://schemas.microsoft.com/office/drawing/2014/main" id="{C76B56FB-B566-4DDA-8FC7-EAEC37FD9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12" y="1269361"/>
            <a:ext cx="2416629" cy="1611086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96F5EF9D-93C0-44B3-9BEF-312B14B84EF6}"/>
              </a:ext>
            </a:extLst>
          </p:cNvPr>
          <p:cNvSpPr txBox="1"/>
          <p:nvPr/>
        </p:nvSpPr>
        <p:spPr>
          <a:xfrm>
            <a:off x="0" y="6502217"/>
            <a:ext cx="1069702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50" dirty="0"/>
              <a:t>Reference: signa function: </a:t>
            </a:r>
            <a:r>
              <a:rPr lang="zh-TW" altLang="en-US" sz="1050" dirty="0">
                <a:hlinkClick r:id="rId7"/>
              </a:rPr>
              <a:t>https://en.wikipedia.org/wiki/Sigmoid_function#:~:text=4%20Applications-,Definition,refer%20to%20the%20same%20object</a:t>
            </a:r>
            <a:r>
              <a:rPr lang="zh-TW" altLang="en-US" sz="1050" dirty="0"/>
              <a:t>.</a:t>
            </a:r>
            <a:endParaRPr lang="en-US" altLang="zh-TW" sz="1050" dirty="0"/>
          </a:p>
          <a:p>
            <a:r>
              <a:rPr lang="en-US" altLang="zh-TW" sz="1050" dirty="0"/>
              <a:t>	FCN : </a:t>
            </a:r>
            <a:r>
              <a:rPr lang="en-US" altLang="zh-TW" sz="1050" dirty="0">
                <a:hlinkClick r:id="rId8"/>
              </a:rPr>
              <a:t>https://xilinx.github.io/Vitis_Libraries/hpc/2021.2/user_guide/L1/mlp_intr.html</a:t>
            </a:r>
            <a:endParaRPr lang="en-US" altLang="zh-TW" sz="1050" dirty="0"/>
          </a:p>
          <a:p>
            <a:endParaRPr lang="en-US" altLang="zh-TW" sz="105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2D216D1-93C2-4A78-9EFE-D141C3BAD73D}"/>
              </a:ext>
            </a:extLst>
          </p:cNvPr>
          <p:cNvSpPr txBox="1"/>
          <p:nvPr/>
        </p:nvSpPr>
        <p:spPr>
          <a:xfrm>
            <a:off x="106827" y="0"/>
            <a:ext cx="8785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Example: 4 layers:</a:t>
            </a:r>
            <a:r>
              <a:rPr lang="zh-TW" altLang="en-US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一層</a:t>
            </a:r>
            <a:r>
              <a:rPr lang="en-US" altLang="zh-TW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 input layer, </a:t>
            </a:r>
            <a:r>
              <a:rPr lang="zh-TW" altLang="en-US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兩層 </a:t>
            </a:r>
            <a:r>
              <a:rPr lang="en-US" altLang="zh-TW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hidden layers,</a:t>
            </a:r>
            <a:r>
              <a:rPr lang="zh-TW" altLang="en-US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一層</a:t>
            </a:r>
            <a:r>
              <a:rPr lang="en-US" altLang="zh-TW" b="0" i="0" dirty="0">
                <a:solidFill>
                  <a:srgbClr val="171C2D"/>
                </a:solidFill>
                <a:effectLst/>
                <a:latin typeface="Roboto" panose="02000000000000000000" pitchFamily="2" charset="0"/>
              </a:rPr>
              <a:t>output layer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081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486C18-2588-4BA9-8F32-D9B1852E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Why need acceleration?</a:t>
            </a:r>
            <a:endParaRPr lang="zh-TW" altLang="en-US" sz="8800" dirty="0">
              <a:latin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A544DB4-8758-4701-9F4A-C322B86649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721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3200" i="1" smtClean="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altLang="zh-TW" sz="3200" i="1" smtClean="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3200" b="0" i="1" smtClean="0">
                        <a:effectLst/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𝑓𝑐𝑛</m:t>
                    </m:r>
                    <m:d>
                      <m:dPr>
                        <m:ctrlPr>
                          <a:rPr lang="en-US" altLang="zh-TW" sz="3200" b="0" i="1" smtClean="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3200" i="1" smtClean="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TW" sz="3200" i="1" smtClean="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altLang="zh-TW" sz="3200" i="1" smtClean="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altLang="zh-TW" sz="3200" i="1" smtClean="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sz="3200" i="1" smtClean="0"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zh-TW" sz="32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Roboto "/>
                  </a:rPr>
                  <a:t>Lots of matrix multiplication</a:t>
                </a:r>
              </a:p>
              <a:p>
                <a:r>
                  <a:rPr lang="en-US" altLang="zh-TW" dirty="0">
                    <a:latin typeface="Roboto "/>
                  </a:rPr>
                  <a:t>High parallelism</a:t>
                </a:r>
                <a:endParaRPr lang="zh-TW" altLang="en-US" dirty="0">
                  <a:latin typeface="Roboto 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A544DB4-8758-4701-9F4A-C322B8664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72100" cy="4351338"/>
              </a:xfrm>
              <a:blipFill>
                <a:blip r:embed="rId3"/>
                <a:stretch>
                  <a:fillRect l="-2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F709B7A2-2A86-4655-AE85-BB4D4F6F5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610" y="1690688"/>
            <a:ext cx="4692168" cy="42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9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3FF5BA-91AA-4E84-A365-A7408AB6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Roboto "/>
              </a:rPr>
              <a:t>MPL kernels</a:t>
            </a:r>
            <a:endParaRPr lang="zh-TW" altLang="en-US" dirty="0">
              <a:latin typeface="Roboto 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0DFE2B-031F-431D-AFA7-F307564AF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85" y="1789291"/>
            <a:ext cx="5596915" cy="4351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altLang="zh-TW" b="0" i="0" dirty="0">
                <a:solidFill>
                  <a:srgbClr val="171C2D"/>
                </a:solidFill>
                <a:effectLst/>
                <a:latin typeface="Roboto "/>
              </a:rPr>
              <a:t>Design as CU (Compute Unit)</a:t>
            </a:r>
          </a:p>
          <a:p>
            <a:pPr marL="514350" indent="-514350">
              <a:buAutoNum type="arabicPeriod"/>
            </a:pPr>
            <a:r>
              <a:rPr lang="en-US" altLang="zh-TW" b="0" i="0" dirty="0">
                <a:solidFill>
                  <a:srgbClr val="171C2D"/>
                </a:solidFill>
                <a:effectLst/>
                <a:latin typeface="Roboto "/>
              </a:rPr>
              <a:t>fully connected (FC) engine</a:t>
            </a:r>
          </a:p>
          <a:p>
            <a:pPr marL="514350" indent="-514350">
              <a:buAutoNum type="arabicPeriod"/>
            </a:pPr>
            <a:r>
              <a:rPr lang="en-US" altLang="zh-TW" dirty="0">
                <a:solidFill>
                  <a:srgbClr val="171C2D"/>
                </a:solidFill>
                <a:latin typeface="Roboto "/>
              </a:rPr>
              <a:t>FC contain dense matrix-matrix multiplication and sigmoid function.</a:t>
            </a:r>
          </a:p>
          <a:p>
            <a:pPr marL="514350" indent="-514350">
              <a:buAutoNum type="arabicPeriod"/>
            </a:pPr>
            <a:r>
              <a:rPr lang="en-US" altLang="zh-TW" dirty="0">
                <a:latin typeface="Roboto "/>
              </a:rPr>
              <a:t>Chain of the operations is implemented by instruction decoder</a:t>
            </a:r>
          </a:p>
          <a:p>
            <a:pPr marL="514350" indent="-514350">
              <a:buAutoNum type="arabicPeriod"/>
            </a:pPr>
            <a:r>
              <a:rPr lang="zh-TW" altLang="en-US" dirty="0">
                <a:latin typeface="Roboto "/>
              </a:rPr>
              <a:t>多個</a:t>
            </a:r>
            <a:r>
              <a:rPr lang="en-US" altLang="zh-TW" dirty="0">
                <a:latin typeface="Roboto "/>
              </a:rPr>
              <a:t>instructions</a:t>
            </a:r>
            <a:r>
              <a:rPr lang="zh-TW" altLang="en-US" dirty="0">
                <a:latin typeface="Roboto "/>
              </a:rPr>
              <a:t>多次呼叫</a:t>
            </a:r>
            <a:r>
              <a:rPr lang="en-US" altLang="zh-TW" dirty="0">
                <a:latin typeface="Roboto "/>
              </a:rPr>
              <a:t>FC</a:t>
            </a:r>
            <a:r>
              <a:rPr lang="zh-TW" altLang="en-US" dirty="0">
                <a:latin typeface="Roboto "/>
              </a:rPr>
              <a:t> </a:t>
            </a:r>
            <a:r>
              <a:rPr lang="en-US" altLang="zh-TW" dirty="0">
                <a:latin typeface="Roboto "/>
              </a:rPr>
              <a:t>Engine</a:t>
            </a:r>
            <a:r>
              <a:rPr lang="zh-TW" altLang="en-US" dirty="0">
                <a:latin typeface="Roboto "/>
              </a:rPr>
              <a:t>完成</a:t>
            </a:r>
            <a:r>
              <a:rPr lang="en-US" altLang="zh-TW" dirty="0">
                <a:latin typeface="Roboto "/>
              </a:rPr>
              <a:t>FCN</a:t>
            </a:r>
            <a:r>
              <a:rPr lang="zh-TW" altLang="en-US" dirty="0">
                <a:latin typeface="Roboto "/>
              </a:rPr>
              <a:t>功能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D8B10D-33FC-4A94-87C0-322350F3E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26" t="31428" r="12897" b="26032"/>
          <a:stretch/>
        </p:blipFill>
        <p:spPr>
          <a:xfrm>
            <a:off x="6096000" y="2291263"/>
            <a:ext cx="5791200" cy="291737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D0DD76B-94AB-4E40-8493-5AEB8CAF4CC0}"/>
              </a:ext>
            </a:extLst>
          </p:cNvPr>
          <p:cNvSpPr txBox="1"/>
          <p:nvPr/>
        </p:nvSpPr>
        <p:spPr>
          <a:xfrm>
            <a:off x="90834" y="6492875"/>
            <a:ext cx="1011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Reference: https://xilinx.github.io/Vitis_Libraries/hpc/2021.2/user_guide/L2/L2_mlp.html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035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B61272-124A-491B-9B29-13F0021D5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Roboto "/>
              </a:rPr>
              <a:t>FCN blocks</a:t>
            </a:r>
            <a:endParaRPr lang="zh-TW" altLang="en-US" dirty="0">
              <a:latin typeface="Roboto 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DBE41C-2BD7-4A1C-8436-47454EE4DC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748" y="1478280"/>
            <a:ext cx="9834504" cy="508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1411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01DE26-4CC8-47CC-968D-AA41CC83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Roboto "/>
              </a:rPr>
              <a:t>GEMM</a:t>
            </a:r>
            <a:endParaRPr lang="zh-TW" altLang="en-US" dirty="0">
              <a:latin typeface="Roboto 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0C11E0-C499-4896-B83D-176155209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902907"/>
            <a:ext cx="2485571" cy="418064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Roboto "/>
              </a:rPr>
              <a:t>Systolic array</a:t>
            </a:r>
            <a:endParaRPr lang="zh-TW" altLang="en-US" sz="2000" dirty="0">
              <a:latin typeface="Roboto 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A171AF-3619-475C-84F0-E1BD4810DD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954" y="21121"/>
            <a:ext cx="5183050" cy="6836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CFA2CDE-A823-4759-8BC1-817013A974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04" y="1825625"/>
            <a:ext cx="5304155" cy="3942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4533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9D6110-702A-448C-BD3A-0B66DF31B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4"/>
            <a:ext cx="11734800" cy="4560661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586E75"/>
                </a:solidFill>
                <a:effectLst/>
                <a:latin typeface="Roboto "/>
                <a:ea typeface="微軟正黑體" panose="020B0604030504040204" pitchFamily="34" charset="-120"/>
              </a:rPr>
              <a:t>bool</a:t>
            </a:r>
            <a:r>
              <a:rPr lang="en-US" altLang="zh-TW" b="0" dirty="0">
                <a:solidFill>
                  <a:srgbClr val="657B83"/>
                </a:solidFill>
                <a:effectLst/>
                <a:latin typeface="Roboto "/>
                <a:ea typeface="微軟正黑體" panose="020B0604030504040204" pitchFamily="34" charset="-120"/>
              </a:rPr>
              <a:t> </a:t>
            </a:r>
            <a:r>
              <a:rPr lang="en-US" altLang="zh-TW" b="0" dirty="0" err="1">
                <a:solidFill>
                  <a:srgbClr val="268BD2"/>
                </a:solidFill>
                <a:effectLst/>
                <a:latin typeface="Roboto "/>
                <a:ea typeface="微軟正黑體" panose="020B0604030504040204" pitchFamily="34" charset="-120"/>
              </a:rPr>
              <a:t>xfhpcCreate</a:t>
            </a:r>
            <a:r>
              <a:rPr lang="en-US" altLang="zh-TW" b="0" dirty="0">
                <a:solidFill>
                  <a:srgbClr val="657B83"/>
                </a:solidFill>
                <a:effectLst/>
                <a:latin typeface="Roboto "/>
                <a:ea typeface="微軟正黑體" panose="020B0604030504040204" pitchFamily="34" charset="-120"/>
              </a:rPr>
              <a:t>();		</a:t>
            </a:r>
            <a:r>
              <a:rPr lang="en-US" altLang="zh-TW" b="0" dirty="0">
                <a:effectLst/>
                <a:latin typeface="Roboto "/>
                <a:ea typeface="微軟正黑體" panose="020B0604030504040204" pitchFamily="34" charset="-120"/>
              </a:rPr>
              <a:t>// </a:t>
            </a:r>
            <a:r>
              <a:rPr lang="zh-TW" altLang="en-US" dirty="0">
                <a:latin typeface="Roboto "/>
                <a:ea typeface="微軟正黑體" panose="020B0604030504040204" pitchFamily="34" charset="-120"/>
              </a:rPr>
              <a:t>初始化</a:t>
            </a:r>
            <a:r>
              <a:rPr lang="en-US" altLang="zh-TW" b="0" dirty="0">
                <a:effectLst/>
                <a:latin typeface="Roboto "/>
                <a:ea typeface="微軟正黑體" panose="020B0604030504040204" pitchFamily="34" charset="-120"/>
              </a:rPr>
              <a:t>XFHPC</a:t>
            </a:r>
            <a:r>
              <a:rPr lang="zh-TW" altLang="en-US" b="0" dirty="0">
                <a:effectLst/>
                <a:latin typeface="Roboto "/>
                <a:ea typeface="微軟正黑體" panose="020B0604030504040204" pitchFamily="34" charset="-120"/>
              </a:rPr>
              <a:t>和建立</a:t>
            </a:r>
            <a:r>
              <a:rPr lang="en-US" altLang="zh-TW" b="0" dirty="0">
                <a:effectLst/>
                <a:latin typeface="Roboto "/>
                <a:ea typeface="微軟正黑體" panose="020B0604030504040204" pitchFamily="34" charset="-120"/>
              </a:rPr>
              <a:t>handle</a:t>
            </a:r>
          </a:p>
          <a:p>
            <a:r>
              <a:rPr lang="en-US" altLang="zh-TW" b="1" dirty="0">
                <a:solidFill>
                  <a:srgbClr val="586E75"/>
                </a:solidFill>
                <a:effectLst/>
                <a:latin typeface="Roboto "/>
                <a:ea typeface="微軟正黑體" panose="020B0604030504040204" pitchFamily="34" charset="-120"/>
              </a:rPr>
              <a:t>bool</a:t>
            </a:r>
            <a:r>
              <a:rPr lang="en-US" altLang="zh-TW" b="0" dirty="0">
                <a:solidFill>
                  <a:srgbClr val="657B83"/>
                </a:solidFill>
                <a:effectLst/>
                <a:latin typeface="Roboto "/>
                <a:ea typeface="微軟正黑體" panose="020B0604030504040204" pitchFamily="34" charset="-120"/>
              </a:rPr>
              <a:t> </a:t>
            </a:r>
            <a:r>
              <a:rPr lang="en-US" altLang="zh-TW" b="0" dirty="0" err="1">
                <a:solidFill>
                  <a:srgbClr val="268BD2"/>
                </a:solidFill>
                <a:effectLst/>
                <a:latin typeface="Roboto "/>
                <a:ea typeface="微軟正黑體" panose="020B0604030504040204" pitchFamily="34" charset="-120"/>
              </a:rPr>
              <a:t>xfhpcMalloc</a:t>
            </a:r>
            <a:r>
              <a:rPr lang="en-US" altLang="zh-TW" b="0" dirty="0">
                <a:solidFill>
                  <a:srgbClr val="657B83"/>
                </a:solidFill>
                <a:effectLst/>
                <a:latin typeface="Roboto "/>
                <a:ea typeface="微軟正黑體" panose="020B0604030504040204" pitchFamily="34" charset="-120"/>
              </a:rPr>
              <a:t>();		</a:t>
            </a:r>
            <a:r>
              <a:rPr lang="en-US" altLang="zh-TW" b="0" dirty="0">
                <a:effectLst/>
                <a:latin typeface="Roboto "/>
                <a:ea typeface="微軟正黑體" panose="020B0604030504040204" pitchFamily="34" charset="-120"/>
              </a:rPr>
              <a:t>// </a:t>
            </a:r>
            <a:r>
              <a:rPr lang="zh-TW" altLang="en-US" b="0" dirty="0">
                <a:effectLst/>
                <a:latin typeface="Roboto "/>
                <a:ea typeface="微軟正黑體" panose="020B0604030504040204" pitchFamily="34" charset="-120"/>
              </a:rPr>
              <a:t>在</a:t>
            </a:r>
            <a:r>
              <a:rPr lang="en-US" altLang="zh-TW" b="0" dirty="0">
                <a:effectLst/>
                <a:latin typeface="Roboto "/>
                <a:ea typeface="微軟正黑體" panose="020B0604030504040204" pitchFamily="34" charset="-120"/>
              </a:rPr>
              <a:t>FPGA</a:t>
            </a:r>
            <a:r>
              <a:rPr lang="zh-TW" altLang="en-US" b="0" dirty="0">
                <a:effectLst/>
                <a:latin typeface="Roboto "/>
                <a:ea typeface="微軟正黑體" panose="020B0604030504040204" pitchFamily="34" charset="-120"/>
              </a:rPr>
              <a:t> </a:t>
            </a:r>
            <a:r>
              <a:rPr lang="en-US" altLang="zh-TW" b="0" dirty="0">
                <a:effectLst/>
                <a:latin typeface="Roboto "/>
                <a:ea typeface="微軟正黑體" panose="020B0604030504040204" pitchFamily="34" charset="-120"/>
              </a:rPr>
              <a:t>allocates memory</a:t>
            </a:r>
          </a:p>
          <a:p>
            <a:r>
              <a:rPr lang="en-US" altLang="zh-TW" b="1" dirty="0">
                <a:solidFill>
                  <a:srgbClr val="586E75"/>
                </a:solidFill>
                <a:effectLst/>
                <a:latin typeface="Roboto "/>
                <a:ea typeface="微軟正黑體" panose="020B0604030504040204" pitchFamily="34" charset="-120"/>
              </a:rPr>
              <a:t>bool</a:t>
            </a:r>
            <a:r>
              <a:rPr lang="en-US" altLang="zh-TW" b="0" dirty="0">
                <a:solidFill>
                  <a:srgbClr val="657B83"/>
                </a:solidFill>
                <a:effectLst/>
                <a:latin typeface="Roboto "/>
                <a:ea typeface="微軟正黑體" panose="020B0604030504040204" pitchFamily="34" charset="-120"/>
              </a:rPr>
              <a:t> </a:t>
            </a:r>
            <a:r>
              <a:rPr lang="en-US" altLang="zh-TW" b="0" dirty="0" err="1">
                <a:solidFill>
                  <a:srgbClr val="268BD2"/>
                </a:solidFill>
                <a:effectLst/>
                <a:latin typeface="Roboto "/>
                <a:ea typeface="微軟正黑體" panose="020B0604030504040204" pitchFamily="34" charset="-120"/>
              </a:rPr>
              <a:t>xfhpcSetMatrix</a:t>
            </a:r>
            <a:r>
              <a:rPr lang="en-US" altLang="zh-TW" b="0" dirty="0">
                <a:solidFill>
                  <a:srgbClr val="657B83"/>
                </a:solidFill>
                <a:effectLst/>
                <a:latin typeface="Roboto "/>
                <a:ea typeface="微軟正黑體" panose="020B0604030504040204" pitchFamily="34" charset="-120"/>
              </a:rPr>
              <a:t>();	</a:t>
            </a:r>
            <a:r>
              <a:rPr lang="en-US" altLang="zh-TW" b="0" dirty="0">
                <a:effectLst/>
                <a:latin typeface="Roboto "/>
                <a:ea typeface="微軟正黑體" panose="020B0604030504040204" pitchFamily="34" charset="-120"/>
              </a:rPr>
              <a:t>// </a:t>
            </a:r>
            <a:r>
              <a:rPr lang="zh-TW" altLang="en-US" b="0" dirty="0">
                <a:effectLst/>
                <a:latin typeface="Roboto "/>
                <a:ea typeface="微軟正黑體" panose="020B0604030504040204" pitchFamily="34" charset="-120"/>
              </a:rPr>
              <a:t>複製</a:t>
            </a:r>
            <a:r>
              <a:rPr lang="en-US" altLang="zh-TW" b="0" dirty="0">
                <a:effectLst/>
                <a:latin typeface="Roboto "/>
                <a:ea typeface="微軟正黑體" panose="020B0604030504040204" pitchFamily="34" charset="-120"/>
              </a:rPr>
              <a:t>host</a:t>
            </a:r>
            <a:r>
              <a:rPr lang="zh-TW" altLang="en-US" b="0" dirty="0">
                <a:effectLst/>
                <a:latin typeface="Roboto "/>
                <a:ea typeface="微軟正黑體" panose="020B0604030504040204" pitchFamily="34" charset="-120"/>
              </a:rPr>
              <a:t>端</a:t>
            </a:r>
            <a:r>
              <a:rPr lang="en-US" altLang="zh-TW" b="0" dirty="0">
                <a:effectLst/>
                <a:latin typeface="Roboto "/>
                <a:ea typeface="微軟正黑體" panose="020B0604030504040204" pitchFamily="34" charset="-120"/>
              </a:rPr>
              <a:t>memory</a:t>
            </a:r>
            <a:r>
              <a:rPr lang="zh-TW" altLang="en-US" b="0" dirty="0">
                <a:effectLst/>
                <a:latin typeface="Roboto "/>
                <a:ea typeface="微軟正黑體" panose="020B0604030504040204" pitchFamily="34" charset="-120"/>
              </a:rPr>
              <a:t>到</a:t>
            </a:r>
            <a:r>
              <a:rPr lang="en-US" altLang="zh-TW" b="0" dirty="0">
                <a:effectLst/>
                <a:latin typeface="Roboto "/>
                <a:ea typeface="微軟正黑體" panose="020B0604030504040204" pitchFamily="34" charset="-120"/>
              </a:rPr>
              <a:t>FPGA</a:t>
            </a:r>
            <a:r>
              <a:rPr lang="zh-TW" altLang="en-US" b="0" dirty="0">
                <a:effectLst/>
                <a:latin typeface="Roboto "/>
                <a:ea typeface="微軟正黑體" panose="020B0604030504040204" pitchFamily="34" charset="-120"/>
              </a:rPr>
              <a:t>端</a:t>
            </a:r>
            <a:endParaRPr lang="en-US" altLang="zh-TW" b="0" dirty="0">
              <a:effectLst/>
              <a:latin typeface="Roboto 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586E75"/>
                </a:solidFill>
                <a:effectLst/>
                <a:latin typeface="Roboto "/>
                <a:ea typeface="微軟正黑體" panose="020B0604030504040204" pitchFamily="34" charset="-120"/>
              </a:rPr>
              <a:t>bool</a:t>
            </a:r>
            <a:r>
              <a:rPr lang="en-US" altLang="zh-TW" b="0" dirty="0">
                <a:solidFill>
                  <a:srgbClr val="657B83"/>
                </a:solidFill>
                <a:effectLst/>
                <a:latin typeface="Roboto "/>
                <a:ea typeface="微軟正黑體" panose="020B0604030504040204" pitchFamily="34" charset="-120"/>
              </a:rPr>
              <a:t> </a:t>
            </a:r>
            <a:r>
              <a:rPr lang="en-US" altLang="zh-TW" b="0" dirty="0" err="1">
                <a:solidFill>
                  <a:srgbClr val="268BD2"/>
                </a:solidFill>
                <a:effectLst/>
                <a:latin typeface="Roboto "/>
                <a:ea typeface="微軟正黑體" panose="020B0604030504040204" pitchFamily="34" charset="-120"/>
              </a:rPr>
              <a:t>xfhpcGetMatrix</a:t>
            </a:r>
            <a:r>
              <a:rPr lang="en-US" altLang="zh-TW" b="0" dirty="0">
                <a:solidFill>
                  <a:srgbClr val="657B83"/>
                </a:solidFill>
                <a:effectLst/>
                <a:latin typeface="Roboto "/>
                <a:ea typeface="微軟正黑體" panose="020B0604030504040204" pitchFamily="34" charset="-120"/>
              </a:rPr>
              <a:t>()</a:t>
            </a:r>
            <a:r>
              <a:rPr lang="en-US" altLang="zh-TW" dirty="0">
                <a:solidFill>
                  <a:srgbClr val="657B83"/>
                </a:solidFill>
                <a:latin typeface="Roboto "/>
                <a:ea typeface="微軟正黑體" panose="020B0604030504040204" pitchFamily="34" charset="-120"/>
              </a:rPr>
              <a:t>;	</a:t>
            </a:r>
            <a:r>
              <a:rPr lang="en-US" altLang="zh-TW" dirty="0">
                <a:latin typeface="Roboto "/>
                <a:ea typeface="微軟正黑體" panose="020B0604030504040204" pitchFamily="34" charset="-120"/>
              </a:rPr>
              <a:t>// </a:t>
            </a:r>
            <a:r>
              <a:rPr lang="zh-TW" altLang="en-US" dirty="0">
                <a:latin typeface="Roboto "/>
                <a:ea typeface="微軟正黑體" panose="020B0604030504040204" pitchFamily="34" charset="-120"/>
              </a:rPr>
              <a:t>複製</a:t>
            </a:r>
            <a:r>
              <a:rPr lang="en-US" altLang="zh-TW" dirty="0">
                <a:latin typeface="Roboto "/>
                <a:ea typeface="微軟正黑體" panose="020B0604030504040204" pitchFamily="34" charset="-120"/>
              </a:rPr>
              <a:t>FPGA</a:t>
            </a:r>
            <a:r>
              <a:rPr lang="zh-TW" altLang="en-US" dirty="0">
                <a:latin typeface="Roboto "/>
                <a:ea typeface="微軟正黑體" panose="020B0604030504040204" pitchFamily="34" charset="-120"/>
              </a:rPr>
              <a:t>端</a:t>
            </a:r>
            <a:r>
              <a:rPr lang="en-US" altLang="zh-TW" dirty="0">
                <a:latin typeface="Roboto "/>
                <a:ea typeface="微軟正黑體" panose="020B0604030504040204" pitchFamily="34" charset="-120"/>
              </a:rPr>
              <a:t>memory</a:t>
            </a:r>
            <a:r>
              <a:rPr lang="zh-TW" altLang="en-US" dirty="0">
                <a:latin typeface="Roboto "/>
                <a:ea typeface="微軟正黑體" panose="020B0604030504040204" pitchFamily="34" charset="-120"/>
              </a:rPr>
              <a:t>到</a:t>
            </a:r>
            <a:r>
              <a:rPr lang="en-US" altLang="zh-TW" dirty="0">
                <a:latin typeface="Roboto "/>
                <a:ea typeface="微軟正黑體" panose="020B0604030504040204" pitchFamily="34" charset="-120"/>
              </a:rPr>
              <a:t>host</a:t>
            </a:r>
            <a:r>
              <a:rPr lang="zh-TW" altLang="en-US" dirty="0">
                <a:latin typeface="Roboto "/>
                <a:ea typeface="微軟正黑體" panose="020B0604030504040204" pitchFamily="34" charset="-120"/>
              </a:rPr>
              <a:t>端</a:t>
            </a:r>
            <a:endParaRPr lang="en-US" altLang="zh-TW" dirty="0">
              <a:latin typeface="Roboto 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586E75"/>
                </a:solidFill>
                <a:effectLst/>
                <a:latin typeface="Roboto "/>
                <a:ea typeface="微軟正黑體" panose="020B0604030504040204" pitchFamily="34" charset="-120"/>
              </a:rPr>
              <a:t>bool</a:t>
            </a:r>
            <a:r>
              <a:rPr lang="en-US" altLang="zh-TW" b="0" dirty="0">
                <a:solidFill>
                  <a:srgbClr val="657B83"/>
                </a:solidFill>
                <a:effectLst/>
                <a:latin typeface="Roboto "/>
                <a:ea typeface="微軟正黑體" panose="020B0604030504040204" pitchFamily="34" charset="-120"/>
              </a:rPr>
              <a:t> </a:t>
            </a:r>
            <a:r>
              <a:rPr lang="en-US" altLang="zh-TW" b="0" dirty="0" err="1">
                <a:solidFill>
                  <a:srgbClr val="268BD2"/>
                </a:solidFill>
                <a:effectLst/>
                <a:latin typeface="Roboto "/>
                <a:ea typeface="微軟正黑體" panose="020B0604030504040204" pitchFamily="34" charset="-120"/>
              </a:rPr>
              <a:t>xfhpcFree</a:t>
            </a:r>
            <a:r>
              <a:rPr lang="en-US" altLang="zh-TW" b="0" dirty="0">
                <a:solidFill>
                  <a:srgbClr val="657B83"/>
                </a:solidFill>
                <a:effectLst/>
                <a:latin typeface="Roboto "/>
                <a:ea typeface="微軟正黑體" panose="020B0604030504040204" pitchFamily="34" charset="-120"/>
              </a:rPr>
              <a:t>();		</a:t>
            </a:r>
            <a:r>
              <a:rPr lang="en-US" altLang="zh-TW" b="0" dirty="0">
                <a:effectLst/>
                <a:latin typeface="Roboto "/>
                <a:ea typeface="微軟正黑體" panose="020B0604030504040204" pitchFamily="34" charset="-120"/>
              </a:rPr>
              <a:t>// free memory in FPGA</a:t>
            </a:r>
          </a:p>
          <a:p>
            <a:r>
              <a:rPr lang="en-US" altLang="zh-TW" b="1" dirty="0">
                <a:solidFill>
                  <a:srgbClr val="586E75"/>
                </a:solidFill>
                <a:effectLst/>
                <a:latin typeface="Roboto "/>
                <a:ea typeface="微軟正黑體" panose="020B0604030504040204" pitchFamily="34" charset="-120"/>
              </a:rPr>
              <a:t>void</a:t>
            </a:r>
            <a:r>
              <a:rPr lang="en-US" altLang="zh-TW" b="0" dirty="0">
                <a:solidFill>
                  <a:srgbClr val="657B83"/>
                </a:solidFill>
                <a:effectLst/>
                <a:latin typeface="Roboto "/>
                <a:ea typeface="微軟正黑體" panose="020B0604030504040204" pitchFamily="34" charset="-120"/>
              </a:rPr>
              <a:t> </a:t>
            </a:r>
            <a:r>
              <a:rPr lang="en-US" altLang="zh-TW" b="0" dirty="0" err="1">
                <a:solidFill>
                  <a:srgbClr val="268BD2"/>
                </a:solidFill>
                <a:effectLst/>
                <a:latin typeface="Roboto "/>
                <a:ea typeface="微軟正黑體" panose="020B0604030504040204" pitchFamily="34" charset="-120"/>
              </a:rPr>
              <a:t>xfhpcFreeInstr</a:t>
            </a:r>
            <a:r>
              <a:rPr lang="en-US" altLang="zh-TW" b="0" dirty="0">
                <a:solidFill>
                  <a:srgbClr val="657B83"/>
                </a:solidFill>
                <a:effectLst/>
                <a:latin typeface="Roboto "/>
                <a:ea typeface="微軟正黑體" panose="020B0604030504040204" pitchFamily="34" charset="-120"/>
              </a:rPr>
              <a:t>();		</a:t>
            </a:r>
            <a:r>
              <a:rPr lang="en-US" altLang="zh-TW" b="0" dirty="0">
                <a:effectLst/>
                <a:latin typeface="Roboto "/>
                <a:ea typeface="微軟正黑體" panose="020B0604030504040204" pitchFamily="34" charset="-120"/>
              </a:rPr>
              <a:t>// free instruction</a:t>
            </a:r>
          </a:p>
          <a:p>
            <a:r>
              <a:rPr lang="en-US" altLang="zh-TW" b="1" dirty="0">
                <a:solidFill>
                  <a:srgbClr val="586E75"/>
                </a:solidFill>
                <a:effectLst/>
                <a:latin typeface="Roboto "/>
                <a:ea typeface="微軟正黑體" panose="020B0604030504040204" pitchFamily="34" charset="-120"/>
              </a:rPr>
              <a:t>void</a:t>
            </a:r>
            <a:r>
              <a:rPr lang="en-US" altLang="zh-TW" b="0" dirty="0">
                <a:solidFill>
                  <a:srgbClr val="657B83"/>
                </a:solidFill>
                <a:effectLst/>
                <a:latin typeface="Roboto "/>
                <a:ea typeface="微軟正黑體" panose="020B0604030504040204" pitchFamily="34" charset="-120"/>
              </a:rPr>
              <a:t> </a:t>
            </a:r>
            <a:r>
              <a:rPr lang="en-US" altLang="zh-TW" b="0" dirty="0" err="1">
                <a:solidFill>
                  <a:srgbClr val="268BD2"/>
                </a:solidFill>
                <a:effectLst/>
                <a:latin typeface="Roboto "/>
                <a:ea typeface="微軟正黑體" panose="020B0604030504040204" pitchFamily="34" charset="-120"/>
              </a:rPr>
              <a:t>xfhpcDestroy</a:t>
            </a:r>
            <a:r>
              <a:rPr lang="en-US" altLang="zh-TW" b="0" dirty="0">
                <a:solidFill>
                  <a:srgbClr val="657B83"/>
                </a:solidFill>
                <a:effectLst/>
                <a:latin typeface="Roboto "/>
                <a:ea typeface="微軟正黑體" panose="020B0604030504040204" pitchFamily="34" charset="-120"/>
              </a:rPr>
              <a:t>();		</a:t>
            </a:r>
            <a:r>
              <a:rPr lang="en-US" altLang="zh-TW" b="0" dirty="0">
                <a:effectLst/>
                <a:latin typeface="Roboto "/>
                <a:ea typeface="微軟正黑體" panose="020B0604030504040204" pitchFamily="34" charset="-120"/>
              </a:rPr>
              <a:t>// release handle</a:t>
            </a:r>
          </a:p>
          <a:p>
            <a:r>
              <a:rPr lang="en-US" altLang="zh-TW" b="1" dirty="0">
                <a:solidFill>
                  <a:srgbClr val="586E75"/>
                </a:solidFill>
                <a:effectLst/>
                <a:latin typeface="Roboto "/>
                <a:ea typeface="微軟正黑體" panose="020B0604030504040204" pitchFamily="34" charset="-120"/>
              </a:rPr>
              <a:t>bool</a:t>
            </a:r>
            <a:r>
              <a:rPr lang="en-US" altLang="zh-TW" b="0" dirty="0">
                <a:solidFill>
                  <a:srgbClr val="657B83"/>
                </a:solidFill>
                <a:effectLst/>
                <a:latin typeface="Roboto "/>
                <a:ea typeface="微軟正黑體" panose="020B0604030504040204" pitchFamily="34" charset="-120"/>
              </a:rPr>
              <a:t> </a:t>
            </a:r>
            <a:r>
              <a:rPr lang="en-US" altLang="zh-TW" b="0" dirty="0" err="1">
                <a:solidFill>
                  <a:srgbClr val="268BD2"/>
                </a:solidFill>
                <a:effectLst/>
                <a:latin typeface="Roboto "/>
                <a:ea typeface="微軟正黑體" panose="020B0604030504040204" pitchFamily="34" charset="-120"/>
              </a:rPr>
              <a:t>xfhpcFcn</a:t>
            </a:r>
            <a:r>
              <a:rPr lang="en-US" altLang="zh-TW" b="0" dirty="0">
                <a:solidFill>
                  <a:srgbClr val="657B83"/>
                </a:solidFill>
                <a:effectLst/>
                <a:latin typeface="Roboto "/>
                <a:ea typeface="微軟正黑體" panose="020B0604030504040204" pitchFamily="34" charset="-120"/>
              </a:rPr>
              <a:t>();		</a:t>
            </a:r>
            <a:r>
              <a:rPr lang="en-US" altLang="zh-TW" b="0" dirty="0">
                <a:effectLst/>
                <a:latin typeface="Roboto "/>
                <a:ea typeface="微軟正黑體" panose="020B0604030504040204" pitchFamily="34" charset="-120"/>
              </a:rPr>
              <a:t>// </a:t>
            </a:r>
            <a:r>
              <a:rPr lang="zh-TW" altLang="en-US" dirty="0">
                <a:latin typeface="Roboto "/>
                <a:ea typeface="微軟正黑體" panose="020B0604030504040204" pitchFamily="34" charset="-120"/>
              </a:rPr>
              <a:t>呼叫使用</a:t>
            </a:r>
            <a:r>
              <a:rPr lang="en-US" altLang="zh-TW" dirty="0">
                <a:latin typeface="Roboto "/>
                <a:ea typeface="微軟正黑體" panose="020B0604030504040204" pitchFamily="34" charset="-120"/>
              </a:rPr>
              <a:t>FCN</a:t>
            </a:r>
            <a:r>
              <a:rPr lang="zh-TW" altLang="en-US" dirty="0">
                <a:latin typeface="Roboto 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Roboto 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Roboto "/>
                <a:ea typeface="微軟正黑體" panose="020B0604030504040204" pitchFamily="34" charset="-120"/>
              </a:rPr>
              <a:t>以</a:t>
            </a:r>
            <a:r>
              <a:rPr lang="en-US" altLang="zh-TW" dirty="0">
                <a:latin typeface="Roboto "/>
                <a:ea typeface="微軟正黑體" panose="020B0604030504040204" pitchFamily="34" charset="-120"/>
              </a:rPr>
              <a:t>instruction)</a:t>
            </a:r>
            <a:endParaRPr lang="en-US" altLang="zh-TW" b="0" dirty="0">
              <a:effectLst/>
              <a:latin typeface="Roboto "/>
              <a:ea typeface="微軟正黑體" panose="020B0604030504040204" pitchFamily="34" charset="-120"/>
            </a:endParaRPr>
          </a:p>
          <a:p>
            <a:endParaRPr lang="en-US" altLang="zh-TW" b="0" dirty="0">
              <a:solidFill>
                <a:srgbClr val="657B83"/>
              </a:solidFill>
              <a:effectLst/>
              <a:latin typeface="Roboto "/>
              <a:ea typeface="微軟正黑體" panose="020B0604030504040204" pitchFamily="34" charset="-120"/>
            </a:endParaRPr>
          </a:p>
          <a:p>
            <a:endParaRPr lang="en-US" altLang="zh-TW" b="0" dirty="0">
              <a:solidFill>
                <a:srgbClr val="657B83"/>
              </a:solidFill>
              <a:effectLst/>
              <a:latin typeface="Roboto "/>
              <a:ea typeface="微軟正黑體" panose="020B0604030504040204" pitchFamily="34" charset="-120"/>
            </a:endParaRPr>
          </a:p>
          <a:p>
            <a:endParaRPr lang="en-US" altLang="zh-TW" b="0" dirty="0">
              <a:solidFill>
                <a:srgbClr val="657B83"/>
              </a:solidFill>
              <a:effectLst/>
              <a:latin typeface="Roboto "/>
              <a:ea typeface="微軟正黑體" panose="020B0604030504040204" pitchFamily="34" charset="-120"/>
            </a:endParaRPr>
          </a:p>
          <a:p>
            <a:endParaRPr lang="en-US" altLang="zh-TW" b="0" dirty="0">
              <a:solidFill>
                <a:srgbClr val="657B83"/>
              </a:solidFill>
              <a:effectLst/>
              <a:latin typeface="Roboto "/>
              <a:ea typeface="微軟正黑體" panose="020B0604030504040204" pitchFamily="34" charset="-120"/>
            </a:endParaRPr>
          </a:p>
          <a:p>
            <a:endParaRPr lang="en-US" altLang="zh-TW" b="0" dirty="0">
              <a:solidFill>
                <a:srgbClr val="657B83"/>
              </a:solidFill>
              <a:effectLst/>
              <a:latin typeface="Roboto "/>
              <a:ea typeface="微軟正黑體" panose="020B0604030504040204" pitchFamily="34" charset="-120"/>
            </a:endParaRPr>
          </a:p>
          <a:p>
            <a:endParaRPr lang="en-US" altLang="zh-TW" b="0" dirty="0">
              <a:solidFill>
                <a:srgbClr val="657B83"/>
              </a:solidFill>
              <a:effectLst/>
              <a:latin typeface="Roboto "/>
              <a:ea typeface="微軟正黑體" panose="020B0604030504040204" pitchFamily="34" charset="-120"/>
            </a:endParaRPr>
          </a:p>
          <a:p>
            <a:endParaRPr lang="en-US" altLang="zh-TW" b="0" dirty="0">
              <a:solidFill>
                <a:srgbClr val="657B83"/>
              </a:solidFill>
              <a:effectLst/>
              <a:latin typeface="Roboto "/>
              <a:ea typeface="微軟正黑體" panose="020B0604030504040204" pitchFamily="34" charset="-120"/>
            </a:endParaRPr>
          </a:p>
          <a:p>
            <a:endParaRPr lang="zh-TW" altLang="en-US" dirty="0">
              <a:latin typeface="Roboto "/>
              <a:ea typeface="微軟正黑體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7C40EB8A-29D0-4518-AFBB-AD9C66C0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Roboto "/>
              </a:rPr>
              <a:t>kernel functions  (</a:t>
            </a:r>
            <a:r>
              <a:rPr lang="en-US" altLang="zh-TW" dirty="0" err="1">
                <a:latin typeface="Roboto "/>
              </a:rPr>
              <a:t>mlp_wrapper.h</a:t>
            </a:r>
            <a:r>
              <a:rPr lang="en-US" altLang="zh-TW" dirty="0">
                <a:latin typeface="Roboto "/>
              </a:rPr>
              <a:t>)</a:t>
            </a:r>
            <a:endParaRPr lang="zh-TW" altLang="en-US" dirty="0">
              <a:latin typeface="Roboto "/>
            </a:endParaRPr>
          </a:p>
        </p:txBody>
      </p:sp>
    </p:spTree>
    <p:extLst>
      <p:ext uri="{BB962C8B-B14F-4D97-AF65-F5344CB8AC3E}">
        <p14:creationId xmlns:p14="http://schemas.microsoft.com/office/powerpoint/2010/main" val="2238536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8A5527-C90E-4035-A782-2F46961F2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70" y="-163562"/>
            <a:ext cx="13146315" cy="1325563"/>
          </a:xfrm>
        </p:spPr>
        <p:txBody>
          <a:bodyPr/>
          <a:lstStyle/>
          <a:p>
            <a:r>
              <a:rPr lang="en-US" altLang="zh-TW" dirty="0">
                <a:latin typeface="Roboto "/>
              </a:rPr>
              <a:t>Host function fcn_example.cpp (Pseudocode)</a:t>
            </a:r>
            <a:endParaRPr lang="zh-TW" altLang="en-US" dirty="0">
              <a:latin typeface="Roboto "/>
            </a:endParaRPr>
          </a:p>
        </p:txBody>
      </p:sp>
      <p:sp>
        <p:nvSpPr>
          <p:cNvPr id="8" name="右大括弧 7">
            <a:extLst>
              <a:ext uri="{FF2B5EF4-FFF2-40B4-BE49-F238E27FC236}">
                <a16:creationId xmlns:a16="http://schemas.microsoft.com/office/drawing/2014/main" id="{67390608-C241-4F09-BBE5-766F16F69C68}"/>
              </a:ext>
            </a:extLst>
          </p:cNvPr>
          <p:cNvSpPr/>
          <p:nvPr/>
        </p:nvSpPr>
        <p:spPr>
          <a:xfrm>
            <a:off x="7874000" y="1261478"/>
            <a:ext cx="493486" cy="2167522"/>
          </a:xfrm>
          <a:prstGeom prst="righ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右大括弧 8">
            <a:extLst>
              <a:ext uri="{FF2B5EF4-FFF2-40B4-BE49-F238E27FC236}">
                <a16:creationId xmlns:a16="http://schemas.microsoft.com/office/drawing/2014/main" id="{9A0A5D6B-CE31-463F-A2FD-7A8F35688414}"/>
              </a:ext>
            </a:extLst>
          </p:cNvPr>
          <p:cNvSpPr/>
          <p:nvPr/>
        </p:nvSpPr>
        <p:spPr>
          <a:xfrm>
            <a:off x="7874000" y="3429000"/>
            <a:ext cx="493486" cy="1520371"/>
          </a:xfrm>
          <a:prstGeom prst="righ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CFE5545-DE17-4393-844D-11071071BFFA}"/>
              </a:ext>
            </a:extLst>
          </p:cNvPr>
          <p:cNvSpPr txBox="1"/>
          <p:nvPr/>
        </p:nvSpPr>
        <p:spPr>
          <a:xfrm>
            <a:off x="8715245" y="2197819"/>
            <a:ext cx="26052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Roboto "/>
              </a:rPr>
              <a:t>1.Setup environment </a:t>
            </a:r>
          </a:p>
          <a:p>
            <a:r>
              <a:rPr lang="en-US" altLang="zh-TW" sz="2000" dirty="0">
                <a:latin typeface="Roboto "/>
              </a:rPr>
              <a:t>2.prepare data</a:t>
            </a:r>
          </a:p>
          <a:p>
            <a:r>
              <a:rPr lang="en-US" altLang="zh-TW" sz="2000" dirty="0">
                <a:latin typeface="Roboto "/>
              </a:rPr>
              <a:t>3.send it into FPGA</a:t>
            </a:r>
            <a:endParaRPr lang="zh-TW" altLang="en-US" sz="2000" dirty="0">
              <a:latin typeface="Roboto 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5B74717-CD73-47CE-924A-A31624534611}"/>
              </a:ext>
            </a:extLst>
          </p:cNvPr>
          <p:cNvSpPr txBox="1"/>
          <p:nvPr/>
        </p:nvSpPr>
        <p:spPr>
          <a:xfrm>
            <a:off x="8605952" y="3989130"/>
            <a:ext cx="3360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Roboto "/>
              </a:rPr>
              <a:t>Execute and compare result</a:t>
            </a:r>
            <a:endParaRPr lang="zh-TW" altLang="en-US" sz="2000" dirty="0">
              <a:latin typeface="Roboto 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8CAD1D9-40EC-4147-819B-22C53EB084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74" t="11111" r="9325" b="11005"/>
          <a:stretch/>
        </p:blipFill>
        <p:spPr>
          <a:xfrm>
            <a:off x="167413" y="928914"/>
            <a:ext cx="7612754" cy="5929086"/>
          </a:xfrm>
          <a:prstGeom prst="rect">
            <a:avLst/>
          </a:prstGeom>
        </p:spPr>
      </p:pic>
      <p:sp>
        <p:nvSpPr>
          <p:cNvPr id="14" name="右大括弧 13">
            <a:extLst>
              <a:ext uri="{FF2B5EF4-FFF2-40B4-BE49-F238E27FC236}">
                <a16:creationId xmlns:a16="http://schemas.microsoft.com/office/drawing/2014/main" id="{FDF79927-C981-44E1-94D6-BEEB45BE4401}"/>
              </a:ext>
            </a:extLst>
          </p:cNvPr>
          <p:cNvSpPr/>
          <p:nvPr/>
        </p:nvSpPr>
        <p:spPr>
          <a:xfrm>
            <a:off x="7888514" y="4949371"/>
            <a:ext cx="493486" cy="1741715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B5F98D1-2247-444E-A100-2F27157B7C12}"/>
              </a:ext>
            </a:extLst>
          </p:cNvPr>
          <p:cNvSpPr txBox="1"/>
          <p:nvPr/>
        </p:nvSpPr>
        <p:spPr>
          <a:xfrm>
            <a:off x="8605952" y="5620173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Clean </a:t>
            </a:r>
            <a:r>
              <a:rPr lang="en-US" altLang="zh-TW" sz="2000" dirty="0">
                <a:latin typeface="Roboto "/>
              </a:rPr>
              <a:t>memory</a:t>
            </a:r>
            <a:r>
              <a:rPr lang="en-US" altLang="zh-TW" sz="2000" dirty="0"/>
              <a:t> used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11477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2090</Words>
  <Application>Microsoft Office PowerPoint</Application>
  <PresentationFormat>寬螢幕</PresentationFormat>
  <Paragraphs>223</Paragraphs>
  <Slides>24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Roboto </vt:lpstr>
      <vt:lpstr>Arial</vt:lpstr>
      <vt:lpstr>Calibri</vt:lpstr>
      <vt:lpstr>Calibri Light</vt:lpstr>
      <vt:lpstr>Cambria Math</vt:lpstr>
      <vt:lpstr>Roboto</vt:lpstr>
      <vt:lpstr>Times New Roman</vt:lpstr>
      <vt:lpstr>Office 佈景主題</vt:lpstr>
      <vt:lpstr>Vitis HPC Library</vt:lpstr>
      <vt:lpstr>MLP Introduction</vt:lpstr>
      <vt:lpstr>PowerPoint 簡報</vt:lpstr>
      <vt:lpstr>Why need acceleration?</vt:lpstr>
      <vt:lpstr>MPL kernels</vt:lpstr>
      <vt:lpstr>FCN blocks</vt:lpstr>
      <vt:lpstr>GEMM</vt:lpstr>
      <vt:lpstr>kernel functions  (mlp_wrapper.h)</vt:lpstr>
      <vt:lpstr>Host function fcn_example.cpp (Pseudocode)</vt:lpstr>
      <vt:lpstr>Design flow</vt:lpstr>
      <vt:lpstr>Design flow</vt:lpstr>
      <vt:lpstr>Emulation result</vt:lpstr>
      <vt:lpstr>analysis</vt:lpstr>
      <vt:lpstr>analysis</vt:lpstr>
      <vt:lpstr>analysis</vt:lpstr>
      <vt:lpstr>analysis</vt:lpstr>
      <vt:lpstr>analysis (geemKernel.hpp)</vt:lpstr>
      <vt:lpstr>PowerPoint 簡報</vt:lpstr>
      <vt:lpstr>Suggestion for improvement</vt:lpstr>
      <vt:lpstr>github</vt:lpstr>
      <vt:lpstr>thanks</vt:lpstr>
      <vt:lpstr>kernel functions  (Fcnhost.hpp)</vt:lpstr>
      <vt:lpstr>Basic function (L1)</vt:lpstr>
      <vt:lpstr>Validation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Vitis HPC Library</dc:title>
  <dc:creator>郭柏辰</dc:creator>
  <cp:lastModifiedBy>郭柏辰</cp:lastModifiedBy>
  <cp:revision>9</cp:revision>
  <dcterms:created xsi:type="dcterms:W3CDTF">2022-04-09T06:48:55Z</dcterms:created>
  <dcterms:modified xsi:type="dcterms:W3CDTF">2022-05-04T03:16:35Z</dcterms:modified>
</cp:coreProperties>
</file>